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63" r:id="rId4"/>
    <p:sldId id="364" r:id="rId5"/>
    <p:sldId id="365" r:id="rId6"/>
    <p:sldId id="291" r:id="rId7"/>
    <p:sldId id="360" r:id="rId8"/>
    <p:sldId id="293" r:id="rId9"/>
    <p:sldId id="357" r:id="rId10"/>
    <p:sldId id="358" r:id="rId11"/>
    <p:sldId id="295" r:id="rId12"/>
    <p:sldId id="353" r:id="rId13"/>
    <p:sldId id="299" r:id="rId14"/>
    <p:sldId id="301" r:id="rId15"/>
    <p:sldId id="362" r:id="rId16"/>
    <p:sldId id="304" r:id="rId17"/>
    <p:sldId id="305" r:id="rId18"/>
    <p:sldId id="307" r:id="rId19"/>
    <p:sldId id="309" r:id="rId20"/>
    <p:sldId id="344" r:id="rId21"/>
    <p:sldId id="311" r:id="rId22"/>
    <p:sldId id="355" r:id="rId23"/>
    <p:sldId id="356" r:id="rId24"/>
    <p:sldId id="313" r:id="rId25"/>
    <p:sldId id="328" r:id="rId26"/>
    <p:sldId id="319" r:id="rId27"/>
    <p:sldId id="330" r:id="rId28"/>
    <p:sldId id="257" r:id="rId29"/>
    <p:sldId id="343" r:id="rId30"/>
    <p:sldId id="259" r:id="rId31"/>
    <p:sldId id="335" r:id="rId32"/>
    <p:sldId id="341" r:id="rId33"/>
    <p:sldId id="268" r:id="rId34"/>
    <p:sldId id="269" r:id="rId35"/>
    <p:sldId id="271" r:id="rId36"/>
    <p:sldId id="279" r:id="rId37"/>
    <p:sldId id="288" r:id="rId38"/>
    <p:sldId id="339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E5BE9-4358-3E1C-DD92-3FBF4DA1C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9C66393-DDFC-F1D1-A035-7896FF51F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E291B9-5E01-B962-D9B1-2965E5EC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8641F6-5CB1-DECB-2AD4-54320B0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863812-319A-C5BF-C8D6-E60D6CE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34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FA2D96-325B-14BA-184F-637B0135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ED97FC0-EE92-5A90-5E50-B70C0B43C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001D17-C46E-C151-3E11-132B451E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4165F7-E24F-3587-95FD-8EE7E965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9414D8-9DBF-FC2F-6DC1-EABA7D20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38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6CC4047-CD6E-C061-2F75-A1631D88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718A47-D3AD-E6D7-28AF-2BF7B1218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614004-09C8-4B0A-AC8E-CF735EB9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02233D-A71A-437C-47F5-3AC7EBF8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9E9BAE-51D6-F503-C0E2-6EBD781A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69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378DC-FD4C-EB8B-D160-9BE142E6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CDE662-1297-13D7-1795-CB6A66DC9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16B2D6-A906-036A-8852-DC14477A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C427DF-36CF-1CEC-46F7-0BFC74FA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73E069-73CD-167E-3055-7BD4D3C6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22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AE930-DA4A-4516-3804-DE5FF336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8126C-B4A6-7E63-8086-BF37A2FB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1DE62C-B895-6A6D-F023-09A3B130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40C720-49C9-06AE-9C8D-9E514B64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BE842A-E578-60EB-C49C-92B57953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98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04D974-BD51-34F5-4649-E75E86D7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5FAD65-00C4-AC95-F585-890A5F12A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A421F0-7370-B27F-8A4F-30EDF49D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67B2ED-4C26-BE81-1ADC-2483612B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15B2A5-A71B-1BDC-7921-01727C8E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C086CC-CEE2-018C-235D-C1B2C76B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64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7EB52A-FA84-D3E9-C44F-453AAF48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AFBD1B-1A3F-09A4-CA7F-BA2FDF05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04D3EE-B658-61F0-7F48-379E02563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ED815B3-09C3-ACD7-BF9D-06C18D442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982449C-9B43-C628-E99D-B7345A2B2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2C48A4B-0327-FDD2-704E-63F382D0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2C8E1B-FCE6-F235-5ABD-97829A6C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0A6CDF7-1C35-F17F-DC92-3633E8CA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3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74EAA3-7D79-E510-34EE-8FA6153E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E9B327-5117-4B98-9B40-D15A3F7C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ADEF5C-A9ED-FDFB-BB27-6F85BF5C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4EBB68-1863-3E72-B072-2D03842D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72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F544F67-FA69-4215-6E13-BFB78F96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D9164B-AA36-E325-EC30-DA173D69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0109C4-7C73-C8BD-07E2-05B220B3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4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F362E4-4C13-4543-D23C-6E07563D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9D18B-DE52-27A4-5AB5-F43ED5AC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53496C5-958D-CB47-3B23-CB6B7F33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26752-F998-D44E-B1AC-26C8173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399A1-CB4B-5CC1-285F-76A1BB8D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7CF62A-991B-2A3A-1B51-BA310A2E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40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EAB80B-6435-4DB0-AFBC-8D31A03B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D75B14E-040F-C170-04BA-049A0030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53A853-95A3-AF73-74AB-1CD36824A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8EC2CE-CED6-D1F2-0744-26AE8232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C1A1A-1B3C-E90E-F328-1A70685C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E39B94-5C2A-A47D-46DC-137B9470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00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85F6A64-11D2-D9B7-CCF2-73DE5B84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1D4C45-02AE-B855-65DC-11556EAF7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9805DC-6B1D-724F-572A-0666DE6F0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A156-6DE0-4398-8574-B39E95DAE2DC}" type="datetimeFigureOut">
              <a:rPr lang="fi-FI" smtClean="0"/>
              <a:t>2.2.2024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E3B755-CA63-D1BC-B791-0B8F691DC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54865E-81B0-C60A-DB5F-29505503C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822F-6EEA-45EB-BA7E-3AE7032D84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6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4D7AB-1180-C526-7D39-20270507E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Aarnen ja serkkujen kanssa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E0493D-F04B-402A-6DAD-D4110941B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Israelissa 6.9. – 14.9.2023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186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C09CF9-864C-D7E1-61E1-4F96E0418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02" y="642548"/>
            <a:ext cx="4629796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uvausta ei ole saatavilla.">
            <a:extLst>
              <a:ext uri="{FF2B5EF4-FFF2-40B4-BE49-F238E27FC236}">
                <a16:creationId xmlns:a16="http://schemas.microsoft.com/office/drawing/2014/main" id="{4AB6B0C4-7069-4D68-E980-95E3F71A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9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1CAF0C6-44A4-E0F3-22F7-F1898EF4F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713996"/>
            <a:ext cx="478221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2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CAE8FDD-9944-7C75-D261-D8044F5F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D32198-8B72-B19D-472D-B15376C8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78C7D33-504A-7953-5D87-901A0036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23" y="723522"/>
            <a:ext cx="486795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5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7914A2C-5C18-7BFC-775A-3146655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97C2B6-B4CB-AF90-E796-C60B309A3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uvausta ei ole saatavilla.">
            <a:extLst>
              <a:ext uri="{FF2B5EF4-FFF2-40B4-BE49-F238E27FC236}">
                <a16:creationId xmlns:a16="http://schemas.microsoft.com/office/drawing/2014/main" id="{168854F1-C954-188C-60B2-3EB46AB0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0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365A483-00DF-7B11-7355-AC8187CD0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3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7AEBD5D-4750-7400-4FAF-729485025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21" y="728285"/>
            <a:ext cx="758295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DD9311B-108C-027A-25BF-6411B9DD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BE2A73A-033A-D259-0E71-0DB1CDFA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1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F6064FA-BEDB-3F8D-777E-9EA5095B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2" y="685417"/>
            <a:ext cx="4296375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3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1CE106A-32B4-F597-4294-79195A794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8B8AD4-CC89-B020-503A-3E6961215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7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F9A8BC2-BA76-9871-9615-70D0719A8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9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D99CE71-3CC7-00B6-43F3-C4C154AC79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F004E84-023A-D203-561E-078F5B2033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526A72D-931B-CB89-0A45-381174EDE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3017C9-1CAB-0BD4-31D8-8B65FF6F4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8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19554E1-2BEF-1E22-9374-C5680E3E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uvausta ei ole saatavilla.">
            <a:extLst>
              <a:ext uri="{FF2B5EF4-FFF2-40B4-BE49-F238E27FC236}">
                <a16:creationId xmlns:a16="http://schemas.microsoft.com/office/drawing/2014/main" id="{B45BB98F-D0D1-2101-7985-677E99E9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4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DA8E307-2F91-7EAA-7C99-9790F9A7DC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CB6476D-B92E-5C34-EC14-956D25F1E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15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844102F-86AF-E604-5186-136C317F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uvausta ei ole saatavilla.">
            <a:extLst>
              <a:ext uri="{FF2B5EF4-FFF2-40B4-BE49-F238E27FC236}">
                <a16:creationId xmlns:a16="http://schemas.microsoft.com/office/drawing/2014/main" id="{E7EAB83D-BFEF-032F-8ED2-B65DAAEA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uvausta ei ole saatavilla.">
            <a:extLst>
              <a:ext uri="{FF2B5EF4-FFF2-40B4-BE49-F238E27FC236}">
                <a16:creationId xmlns:a16="http://schemas.microsoft.com/office/drawing/2014/main" id="{6D327D72-3A3E-7FEB-1469-0569A4EA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37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5B7AD61-8823-5303-1E80-C1F147DA1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7A7E52-B9C3-DC2C-5154-0AEBB7A30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0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ACE2CBC-C9B2-35DD-A755-7C8C4777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4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812B09E-18B8-1CBD-26A6-8F371C3A6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4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uvausta ei ole saatavilla.">
            <a:extLst>
              <a:ext uri="{FF2B5EF4-FFF2-40B4-BE49-F238E27FC236}">
                <a16:creationId xmlns:a16="http://schemas.microsoft.com/office/drawing/2014/main" id="{DA044EB1-5232-A8EB-3677-A7302383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uvausta ei ole saatavilla.">
            <a:extLst>
              <a:ext uri="{FF2B5EF4-FFF2-40B4-BE49-F238E27FC236}">
                <a16:creationId xmlns:a16="http://schemas.microsoft.com/office/drawing/2014/main" id="{9C774676-8B14-1BA2-73E0-02B1903D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98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uvausta ei ole saatavilla.">
            <a:extLst>
              <a:ext uri="{FF2B5EF4-FFF2-40B4-BE49-F238E27FC236}">
                <a16:creationId xmlns:a16="http://schemas.microsoft.com/office/drawing/2014/main" id="{615D06F4-6606-57D2-8BB2-F48E1344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71488"/>
            <a:ext cx="78867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329D519-EA1B-DE3D-BF35-656ECB9BB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741517-FCF7-FA33-0C84-198A3DCB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2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A4F7A6A-2347-E757-0BD4-14AF49D2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7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759E22D-A7AF-55B1-3278-E074DB4FB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0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8B0A354-4D37-4D84-CB90-A9521AA57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3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D9C454A-18D6-D1D4-7B28-388CBF08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3879C71-46D1-B661-60CC-14C8ED4E6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7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230D127-A54D-CE23-1BF4-5010DE5C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87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52E1EEB-67E7-F6F3-0508-D1F355D6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9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97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16A1EF-FC4B-2A47-DBAA-C334A0043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uvausta ei ole saatavilla.">
            <a:extLst>
              <a:ext uri="{FF2B5EF4-FFF2-40B4-BE49-F238E27FC236}">
                <a16:creationId xmlns:a16="http://schemas.microsoft.com/office/drawing/2014/main" id="{BCCDCB1D-958F-CAD9-C667-13E449F7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1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7277A41-1A27-6E56-406F-9968B0C00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5" y="718759"/>
            <a:ext cx="4982270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uvausta ei ole saatavilla.">
            <a:extLst>
              <a:ext uri="{FF2B5EF4-FFF2-40B4-BE49-F238E27FC236}">
                <a16:creationId xmlns:a16="http://schemas.microsoft.com/office/drawing/2014/main" id="{AC8F0ECE-A277-6829-39A6-3148BAB5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5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1765D7-D97D-1838-3D70-66AF7C93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70" y="590154"/>
            <a:ext cx="5087060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</Words>
  <Application>Microsoft Office PowerPoint</Application>
  <PresentationFormat>Laajakuva</PresentationFormat>
  <Paragraphs>2</Paragraphs>
  <Slides>46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Office-teema</vt:lpstr>
      <vt:lpstr>Aarnen ja serkkujen kanssa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Aarnen ja serkkujen kanssa</dc:title>
  <dc:creator>Reijo Moilanen</dc:creator>
  <cp:lastModifiedBy>Reijo Moilanen</cp:lastModifiedBy>
  <cp:revision>13</cp:revision>
  <dcterms:created xsi:type="dcterms:W3CDTF">2024-01-31T16:55:49Z</dcterms:created>
  <dcterms:modified xsi:type="dcterms:W3CDTF">2024-02-02T03:49:11Z</dcterms:modified>
</cp:coreProperties>
</file>