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42"/>
  </p:notesMasterIdLst>
  <p:handoutMasterIdLst>
    <p:handoutMasterId r:id="rId43"/>
  </p:handoutMasterIdLst>
  <p:sldIdLst>
    <p:sldId id="335" r:id="rId3"/>
    <p:sldId id="379" r:id="rId4"/>
    <p:sldId id="345" r:id="rId5"/>
    <p:sldId id="380" r:id="rId6"/>
    <p:sldId id="382" r:id="rId7"/>
    <p:sldId id="381" r:id="rId8"/>
    <p:sldId id="371" r:id="rId9"/>
    <p:sldId id="367" r:id="rId10"/>
    <p:sldId id="368" r:id="rId11"/>
    <p:sldId id="301" r:id="rId12"/>
    <p:sldId id="304" r:id="rId13"/>
    <p:sldId id="355" r:id="rId14"/>
    <p:sldId id="300" r:id="rId15"/>
    <p:sldId id="313" r:id="rId16"/>
    <p:sldId id="346" r:id="rId17"/>
    <p:sldId id="343" r:id="rId18"/>
    <p:sldId id="349" r:id="rId19"/>
    <p:sldId id="334" r:id="rId20"/>
    <p:sldId id="383" r:id="rId21"/>
    <p:sldId id="358" r:id="rId22"/>
    <p:sldId id="372" r:id="rId23"/>
    <p:sldId id="318" r:id="rId24"/>
    <p:sldId id="296" r:id="rId25"/>
    <p:sldId id="320" r:id="rId26"/>
    <p:sldId id="370" r:id="rId27"/>
    <p:sldId id="385" r:id="rId28"/>
    <p:sldId id="384" r:id="rId29"/>
    <p:sldId id="386" r:id="rId30"/>
    <p:sldId id="387" r:id="rId31"/>
    <p:sldId id="390" r:id="rId32"/>
    <p:sldId id="389" r:id="rId33"/>
    <p:sldId id="351" r:id="rId34"/>
    <p:sldId id="352" r:id="rId35"/>
    <p:sldId id="353" r:id="rId36"/>
    <p:sldId id="364" r:id="rId37"/>
    <p:sldId id="392" r:id="rId38"/>
    <p:sldId id="362" r:id="rId39"/>
    <p:sldId id="366" r:id="rId40"/>
    <p:sldId id="361" r:id="rId41"/>
  </p:sldIdLst>
  <p:sldSz cx="9144000" cy="6858000" type="screen4x3"/>
  <p:notesSz cx="6794500" cy="99314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79"/>
    <a:srgbClr val="FFFFFF"/>
    <a:srgbClr val="FEE9D2"/>
    <a:srgbClr val="F6E0CF"/>
    <a:srgbClr val="A6B2C9"/>
    <a:srgbClr val="C0C0C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284" autoAdjust="0"/>
    <p:restoredTop sz="94660"/>
  </p:normalViewPr>
  <p:slideViewPr>
    <p:cSldViewPr showGuides="1">
      <p:cViewPr varScale="1">
        <p:scale>
          <a:sx n="52" d="100"/>
          <a:sy n="52" d="100"/>
        </p:scale>
        <p:origin x="64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83C0F-B523-A848-83C2-C3948D706F7B}" type="datetimeFigureOut">
              <a:rPr lang="fi-FI" smtClean="0"/>
              <a:t>20.2.2017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0AF13-2643-8E47-A65F-CD512A0D24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18319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BED68-C297-46FD-8227-F57BC803AF63}" type="datetimeFigureOut">
              <a:rPr lang="fi-FI" smtClean="0"/>
              <a:t>20.2.2017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B3027-34EB-4EE6-A136-AE7EBFC5E7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71094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iljelijänBernerFi_logo_PPT-0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1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735583" y="1604798"/>
            <a:ext cx="7772400" cy="1928157"/>
          </a:xfrm>
        </p:spPr>
        <p:txBody>
          <a:bodyPr lIns="0" tIns="0" rIns="0" bIns="0" anchor="b" anchorCtr="0">
            <a:no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651"/>
            <a:ext cx="6400800" cy="1698031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>
                <a:solidFill>
                  <a:srgbClr val="00347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179512" y="116632"/>
            <a:ext cx="3559384" cy="288000"/>
          </a:xfrm>
        </p:spPr>
        <p:txBody>
          <a:bodyPr/>
          <a:lstStyle/>
          <a:p>
            <a:fld id="{4DF161B1-16F8-4153-8FD1-FBDD23160B13}" type="datetime1">
              <a:rPr lang="fi-FI" smtClean="0"/>
              <a:t>20.2.2017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3410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ViljelijänBernerFi_logo_PPT-0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1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48062" y="764704"/>
            <a:ext cx="8412480" cy="123024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55874" y="260648"/>
            <a:ext cx="3559384" cy="288000"/>
          </a:xfrm>
        </p:spPr>
        <p:txBody>
          <a:bodyPr/>
          <a:lstStyle/>
          <a:p>
            <a:fld id="{4B426E89-B07C-4971-A4B9-4A466057B191}" type="datetime1">
              <a:rPr lang="fi-FI" smtClean="0"/>
              <a:t>20.2.2017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4067944" y="260648"/>
            <a:ext cx="1017300" cy="288000"/>
          </a:xfrm>
        </p:spPr>
        <p:txBody>
          <a:bodyPr/>
          <a:lstStyle/>
          <a:p>
            <a:fld id="{0A7E032A-D417-44A4-8DB7-28A91464C22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45008" y="2060848"/>
            <a:ext cx="4140000" cy="410445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Lisää teksti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44008" y="2060848"/>
            <a:ext cx="4125686" cy="410445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Lisää teksti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067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ViljelijänBernerFi_logo_PPT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1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49200" y="1628801"/>
            <a:ext cx="4140000" cy="420046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Lisää teksti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48200" y="1628801"/>
            <a:ext cx="4125686" cy="420046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Lisää teksti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336C-1733-4BA6-BA3F-9F7E27FA66B8}" type="datetime1">
              <a:rPr lang="fi-FI" smtClean="0"/>
              <a:t>20.2.2017</a:t>
            </a:fld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7E032A-D417-44A4-8DB7-28A91464C22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9609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ViljelijänBernerFi_logo_PPT-0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1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48062" y="548680"/>
            <a:ext cx="8412480" cy="1230241"/>
          </a:xfrm>
        </p:spPr>
        <p:txBody>
          <a:bodyPr/>
          <a:lstStyle/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355874" y="116632"/>
            <a:ext cx="3559384" cy="288000"/>
          </a:xfrm>
        </p:spPr>
        <p:txBody>
          <a:bodyPr/>
          <a:lstStyle/>
          <a:p>
            <a:fld id="{8E306155-D6DB-4FA4-8887-4671F9B34A41}" type="datetime1">
              <a:rPr lang="fi-FI" smtClean="0"/>
              <a:t>20.2.2017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4067944" y="116632"/>
            <a:ext cx="1017300" cy="288000"/>
          </a:xfrm>
        </p:spPr>
        <p:txBody>
          <a:bodyPr/>
          <a:lstStyle/>
          <a:p>
            <a:fld id="{0A7E032A-D417-44A4-8DB7-28A91464C22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9998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ViljelijänBernerFi_logo_PPT-0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1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48062" y="548680"/>
            <a:ext cx="8412480" cy="12302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355874" y="116632"/>
            <a:ext cx="3559384" cy="288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306155-D6DB-4FA4-8887-4671F9B34A41}" type="datetime1">
              <a:rPr lang="fi-FI" smtClean="0"/>
              <a:pPr/>
              <a:t>20.2.2017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4067944" y="116632"/>
            <a:ext cx="1017300" cy="288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7E032A-D417-44A4-8DB7-28A91464C22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866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ViljelijänBernerFi_logo_PPT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18"/>
          </a:xfrm>
          <a:prstGeom prst="rect">
            <a:avLst/>
          </a:prstGeom>
        </p:spPr>
      </p:pic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D244-7EF8-489A-BBBC-A518BA1BC106}" type="datetime1">
              <a:rPr lang="fi-FI" smtClean="0"/>
              <a:t>20.2.2017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7E032A-D417-44A4-8DB7-28A91464C22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52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ViljelijänBernerFi_logo_PPT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18"/>
          </a:xfrm>
          <a:prstGeom prst="rect">
            <a:avLst/>
          </a:prstGeom>
        </p:spPr>
      </p:pic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45512" y="1220756"/>
            <a:ext cx="4146968" cy="4224469"/>
          </a:xfrm>
        </p:spPr>
        <p:txBody>
          <a:bodyPr anchor="ctr" anchorCtr="0">
            <a:normAutofit/>
          </a:bodyPr>
          <a:lstStyle>
            <a:lvl1pPr algn="ctr">
              <a:lnSpc>
                <a:spcPct val="130000"/>
              </a:lnSpc>
              <a:defRPr sz="1400" cap="none" baseline="0"/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C1200D-F02F-4062-BD64-3DBBB996B41B}" type="datetime1">
              <a:rPr lang="fi-FI" smtClean="0"/>
              <a:t>20.2.2017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7E032A-D417-44A4-8DB7-28A91464C22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0264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iljelijänBernerFi_logo_PPT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18"/>
          </a:xfrm>
          <a:prstGeom prst="rect">
            <a:avLst/>
          </a:prstGeom>
        </p:spPr>
      </p:pic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745512" y="1801270"/>
            <a:ext cx="4146968" cy="4348492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/>
            </a:lvl1pPr>
            <a:lvl2pPr>
              <a:spcAft>
                <a:spcPts val="600"/>
              </a:spcAft>
              <a:defRPr sz="14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fi-FI" dirty="0" smtClean="0"/>
              <a:t>Lisää teksti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45512" y="424754"/>
            <a:ext cx="4146968" cy="11909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ED49F3-BE0E-4A03-B77E-288731CFB3D6}" type="datetime1">
              <a:rPr lang="fi-FI" smtClean="0"/>
              <a:t>20.2.2017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7E032A-D417-44A4-8DB7-28A91464C22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556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iljelijänBernerFi_logo_PPT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18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>
            <a:off x="0" y="0"/>
            <a:ext cx="4571999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67938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743082" y="2524800"/>
            <a:ext cx="4209709" cy="3016549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10000"/>
              </a:lnSpc>
              <a:spcAft>
                <a:spcPts val="0"/>
              </a:spcAft>
              <a:buFontTx/>
              <a:buNone/>
              <a:defRPr sz="1400" b="1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fi-FI" dirty="0" smtClean="0"/>
              <a:t>Lisää teksti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43082" y="1124744"/>
            <a:ext cx="4209709" cy="1219267"/>
          </a:xfrm>
        </p:spPr>
        <p:txBody>
          <a:bodyPr anchor="b" anchorCtr="0">
            <a:noAutofit/>
          </a:bodyPr>
          <a:lstStyle>
            <a:lvl1pPr algn="ctr">
              <a:defRPr sz="2200"/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5F7F23-71C1-4BC9-B49E-D7BBACF0701F}" type="datetime1">
              <a:rPr lang="fi-FI" smtClean="0"/>
              <a:t>20.2.2017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7E032A-D417-44A4-8DB7-28A91464C22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4732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 4 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ViljelijänBernerFi_logo_PPT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18"/>
          </a:xfrm>
          <a:prstGeom prst="rect">
            <a:avLst/>
          </a:prstGeom>
        </p:spPr>
      </p:pic>
      <p:sp>
        <p:nvSpPr>
          <p:cNvPr id="10" name="Kuvan paikkamerkki 2"/>
          <p:cNvSpPr>
            <a:spLocks noGrp="1"/>
          </p:cNvSpPr>
          <p:nvPr>
            <p:ph type="pic" idx="15"/>
          </p:nvPr>
        </p:nvSpPr>
        <p:spPr>
          <a:xfrm>
            <a:off x="4572000" y="3429000"/>
            <a:ext cx="4572000" cy="3429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9" name="Kuvan paikkamerkki 2"/>
          <p:cNvSpPr>
            <a:spLocks noGrp="1"/>
          </p:cNvSpPr>
          <p:nvPr>
            <p:ph type="pic" idx="14"/>
          </p:nvPr>
        </p:nvSpPr>
        <p:spPr>
          <a:xfrm>
            <a:off x="0" y="3429000"/>
            <a:ext cx="4572000" cy="3429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3429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8" name="Kuvan paikkamerkki 2"/>
          <p:cNvSpPr>
            <a:spLocks noGrp="1"/>
          </p:cNvSpPr>
          <p:nvPr>
            <p:ph type="pic" idx="13"/>
          </p:nvPr>
        </p:nvSpPr>
        <p:spPr>
          <a:xfrm>
            <a:off x="4572000" y="0"/>
            <a:ext cx="4572000" cy="3429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78E0BA0-050E-41FE-9C5C-34372952DD9E}" type="datetime1">
              <a:rPr lang="fi-FI" smtClean="0"/>
              <a:t>20.2.2017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7E032A-D417-44A4-8DB7-28A91464C22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6440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  <a:solidFill>
            <a:srgbClr val="C0C0C0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972292-42DC-492D-A5B6-B0A13A7C2AB7}" type="datetime1">
              <a:rPr lang="fi-FI" smtClean="0"/>
              <a:t>20.2.2017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7E032A-D417-44A4-8DB7-28A91464C220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/>
          <p:cNvGrpSpPr/>
          <p:nvPr userDrawn="1"/>
        </p:nvGrpSpPr>
        <p:grpSpPr>
          <a:xfrm>
            <a:off x="7721118" y="6371219"/>
            <a:ext cx="1188000" cy="283597"/>
            <a:chOff x="836951" y="1645013"/>
            <a:chExt cx="7875685" cy="1709458"/>
          </a:xfrm>
          <a:solidFill>
            <a:srgbClr val="FFFFFF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876292" y="1645013"/>
              <a:ext cx="1154001" cy="911399"/>
            </a:xfrm>
            <a:custGeom>
              <a:avLst/>
              <a:gdLst>
                <a:gd name="T0" fmla="*/ 1046 w 1232"/>
                <a:gd name="T1" fmla="*/ 929 h 973"/>
                <a:gd name="T2" fmla="*/ 1134 w 1232"/>
                <a:gd name="T3" fmla="*/ 864 h 973"/>
                <a:gd name="T4" fmla="*/ 1181 w 1232"/>
                <a:gd name="T5" fmla="*/ 794 h 973"/>
                <a:gd name="T6" fmla="*/ 1202 w 1232"/>
                <a:gd name="T7" fmla="*/ 695 h 973"/>
                <a:gd name="T8" fmla="*/ 1184 w 1232"/>
                <a:gd name="T9" fmla="*/ 606 h 973"/>
                <a:gd name="T10" fmla="*/ 1131 w 1232"/>
                <a:gd name="T11" fmla="*/ 533 h 973"/>
                <a:gd name="T12" fmla="*/ 1044 w 1232"/>
                <a:gd name="T13" fmla="*/ 481 h 973"/>
                <a:gd name="T14" fmla="*/ 985 w 1232"/>
                <a:gd name="T15" fmla="*/ 457 h 973"/>
                <a:gd name="T16" fmla="*/ 1060 w 1232"/>
                <a:gd name="T17" fmla="*/ 439 h 973"/>
                <a:gd name="T18" fmla="*/ 1148 w 1232"/>
                <a:gd name="T19" fmla="*/ 389 h 973"/>
                <a:gd name="T20" fmla="*/ 1200 w 1232"/>
                <a:gd name="T21" fmla="*/ 330 h 973"/>
                <a:gd name="T22" fmla="*/ 1227 w 1232"/>
                <a:gd name="T23" fmla="*/ 259 h 973"/>
                <a:gd name="T24" fmla="*/ 1229 w 1232"/>
                <a:gd name="T25" fmla="*/ 174 h 973"/>
                <a:gd name="T26" fmla="*/ 1196 w 1232"/>
                <a:gd name="T27" fmla="*/ 101 h 973"/>
                <a:gd name="T28" fmla="*/ 1152 w 1232"/>
                <a:gd name="T29" fmla="*/ 55 h 973"/>
                <a:gd name="T30" fmla="*/ 1048 w 1232"/>
                <a:gd name="T31" fmla="*/ 11 h 973"/>
                <a:gd name="T32" fmla="*/ 102 w 1232"/>
                <a:gd name="T33" fmla="*/ 0 h 973"/>
                <a:gd name="T34" fmla="*/ 159 w 1232"/>
                <a:gd name="T35" fmla="*/ 74 h 973"/>
                <a:gd name="T36" fmla="*/ 209 w 1232"/>
                <a:gd name="T37" fmla="*/ 88 h 973"/>
                <a:gd name="T38" fmla="*/ 236 w 1232"/>
                <a:gd name="T39" fmla="*/ 119 h 973"/>
                <a:gd name="T40" fmla="*/ 242 w 1232"/>
                <a:gd name="T41" fmla="*/ 201 h 973"/>
                <a:gd name="T42" fmla="*/ 171 w 1232"/>
                <a:gd name="T43" fmla="*/ 837 h 973"/>
                <a:gd name="T44" fmla="*/ 144 w 1232"/>
                <a:gd name="T45" fmla="*/ 871 h 973"/>
                <a:gd name="T46" fmla="*/ 96 w 1232"/>
                <a:gd name="T47" fmla="*/ 892 h 973"/>
                <a:gd name="T48" fmla="*/ 8 w 1232"/>
                <a:gd name="T49" fmla="*/ 898 h 973"/>
                <a:gd name="T50" fmla="*/ 910 w 1232"/>
                <a:gd name="T51" fmla="*/ 969 h 973"/>
                <a:gd name="T52" fmla="*/ 693 w 1232"/>
                <a:gd name="T53" fmla="*/ 73 h 973"/>
                <a:gd name="T54" fmla="*/ 777 w 1232"/>
                <a:gd name="T55" fmla="*/ 86 h 973"/>
                <a:gd name="T56" fmla="*/ 843 w 1232"/>
                <a:gd name="T57" fmla="*/ 124 h 973"/>
                <a:gd name="T58" fmla="*/ 873 w 1232"/>
                <a:gd name="T59" fmla="*/ 186 h 973"/>
                <a:gd name="T60" fmla="*/ 881 w 1232"/>
                <a:gd name="T61" fmla="*/ 257 h 973"/>
                <a:gd name="T62" fmla="*/ 860 w 1232"/>
                <a:gd name="T63" fmla="*/ 322 h 973"/>
                <a:gd name="T64" fmla="*/ 814 w 1232"/>
                <a:gd name="T65" fmla="*/ 372 h 973"/>
                <a:gd name="T66" fmla="*/ 750 w 1232"/>
                <a:gd name="T67" fmla="*/ 405 h 973"/>
                <a:gd name="T68" fmla="*/ 676 w 1232"/>
                <a:gd name="T69" fmla="*/ 418 h 973"/>
                <a:gd name="T70" fmla="*/ 507 w 1232"/>
                <a:gd name="T71" fmla="*/ 842 h 973"/>
                <a:gd name="T72" fmla="*/ 493 w 1232"/>
                <a:gd name="T73" fmla="*/ 800 h 973"/>
                <a:gd name="T74" fmla="*/ 520 w 1232"/>
                <a:gd name="T75" fmla="*/ 493 h 973"/>
                <a:gd name="T76" fmla="*/ 735 w 1232"/>
                <a:gd name="T77" fmla="*/ 503 h 973"/>
                <a:gd name="T78" fmla="*/ 814 w 1232"/>
                <a:gd name="T79" fmla="*/ 545 h 973"/>
                <a:gd name="T80" fmla="*/ 858 w 1232"/>
                <a:gd name="T81" fmla="*/ 608 h 973"/>
                <a:gd name="T82" fmla="*/ 873 w 1232"/>
                <a:gd name="T83" fmla="*/ 683 h 973"/>
                <a:gd name="T84" fmla="*/ 860 w 1232"/>
                <a:gd name="T85" fmla="*/ 760 h 973"/>
                <a:gd name="T86" fmla="*/ 823 w 1232"/>
                <a:gd name="T87" fmla="*/ 823 h 973"/>
                <a:gd name="T88" fmla="*/ 766 w 1232"/>
                <a:gd name="T89" fmla="*/ 869 h 973"/>
                <a:gd name="T90" fmla="*/ 689 w 1232"/>
                <a:gd name="T91" fmla="*/ 890 h 973"/>
                <a:gd name="T92" fmla="*/ 582 w 1232"/>
                <a:gd name="T93" fmla="*/ 885 h 973"/>
                <a:gd name="T94" fmla="*/ 522 w 1232"/>
                <a:gd name="T95" fmla="*/ 86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2" h="973">
                  <a:moveTo>
                    <a:pt x="946" y="963"/>
                  </a:moveTo>
                  <a:lnTo>
                    <a:pt x="983" y="954"/>
                  </a:lnTo>
                  <a:lnTo>
                    <a:pt x="1017" y="942"/>
                  </a:lnTo>
                  <a:lnTo>
                    <a:pt x="1046" y="929"/>
                  </a:lnTo>
                  <a:lnTo>
                    <a:pt x="1073" y="913"/>
                  </a:lnTo>
                  <a:lnTo>
                    <a:pt x="1096" y="898"/>
                  </a:lnTo>
                  <a:lnTo>
                    <a:pt x="1117" y="881"/>
                  </a:lnTo>
                  <a:lnTo>
                    <a:pt x="1134" y="864"/>
                  </a:lnTo>
                  <a:lnTo>
                    <a:pt x="1150" y="846"/>
                  </a:lnTo>
                  <a:lnTo>
                    <a:pt x="1161" y="829"/>
                  </a:lnTo>
                  <a:lnTo>
                    <a:pt x="1173" y="812"/>
                  </a:lnTo>
                  <a:lnTo>
                    <a:pt x="1181" y="794"/>
                  </a:lnTo>
                  <a:lnTo>
                    <a:pt x="1188" y="777"/>
                  </a:lnTo>
                  <a:lnTo>
                    <a:pt x="1196" y="745"/>
                  </a:lnTo>
                  <a:lnTo>
                    <a:pt x="1200" y="718"/>
                  </a:lnTo>
                  <a:lnTo>
                    <a:pt x="1202" y="695"/>
                  </a:lnTo>
                  <a:lnTo>
                    <a:pt x="1200" y="672"/>
                  </a:lnTo>
                  <a:lnTo>
                    <a:pt x="1198" y="650"/>
                  </a:lnTo>
                  <a:lnTo>
                    <a:pt x="1192" y="627"/>
                  </a:lnTo>
                  <a:lnTo>
                    <a:pt x="1184" y="606"/>
                  </a:lnTo>
                  <a:lnTo>
                    <a:pt x="1173" y="587"/>
                  </a:lnTo>
                  <a:lnTo>
                    <a:pt x="1161" y="568"/>
                  </a:lnTo>
                  <a:lnTo>
                    <a:pt x="1148" y="551"/>
                  </a:lnTo>
                  <a:lnTo>
                    <a:pt x="1131" y="533"/>
                  </a:lnTo>
                  <a:lnTo>
                    <a:pt x="1111" y="518"/>
                  </a:lnTo>
                  <a:lnTo>
                    <a:pt x="1092" y="505"/>
                  </a:lnTo>
                  <a:lnTo>
                    <a:pt x="1069" y="493"/>
                  </a:lnTo>
                  <a:lnTo>
                    <a:pt x="1044" y="481"/>
                  </a:lnTo>
                  <a:lnTo>
                    <a:pt x="1017" y="474"/>
                  </a:lnTo>
                  <a:lnTo>
                    <a:pt x="990" y="466"/>
                  </a:lnTo>
                  <a:lnTo>
                    <a:pt x="960" y="460"/>
                  </a:lnTo>
                  <a:lnTo>
                    <a:pt x="985" y="457"/>
                  </a:lnTo>
                  <a:lnTo>
                    <a:pt x="1008" y="453"/>
                  </a:lnTo>
                  <a:lnTo>
                    <a:pt x="1025" y="449"/>
                  </a:lnTo>
                  <a:lnTo>
                    <a:pt x="1031" y="449"/>
                  </a:lnTo>
                  <a:lnTo>
                    <a:pt x="1060" y="439"/>
                  </a:lnTo>
                  <a:lnTo>
                    <a:pt x="1086" y="428"/>
                  </a:lnTo>
                  <a:lnTo>
                    <a:pt x="1109" y="416"/>
                  </a:lnTo>
                  <a:lnTo>
                    <a:pt x="1131" y="403"/>
                  </a:lnTo>
                  <a:lnTo>
                    <a:pt x="1148" y="389"/>
                  </a:lnTo>
                  <a:lnTo>
                    <a:pt x="1163" y="374"/>
                  </a:lnTo>
                  <a:lnTo>
                    <a:pt x="1179" y="359"/>
                  </a:lnTo>
                  <a:lnTo>
                    <a:pt x="1190" y="345"/>
                  </a:lnTo>
                  <a:lnTo>
                    <a:pt x="1200" y="330"/>
                  </a:lnTo>
                  <a:lnTo>
                    <a:pt x="1207" y="314"/>
                  </a:lnTo>
                  <a:lnTo>
                    <a:pt x="1215" y="299"/>
                  </a:lnTo>
                  <a:lnTo>
                    <a:pt x="1221" y="286"/>
                  </a:lnTo>
                  <a:lnTo>
                    <a:pt x="1227" y="259"/>
                  </a:lnTo>
                  <a:lnTo>
                    <a:pt x="1230" y="236"/>
                  </a:lnTo>
                  <a:lnTo>
                    <a:pt x="1232" y="215"/>
                  </a:lnTo>
                  <a:lnTo>
                    <a:pt x="1230" y="195"/>
                  </a:lnTo>
                  <a:lnTo>
                    <a:pt x="1229" y="174"/>
                  </a:lnTo>
                  <a:lnTo>
                    <a:pt x="1223" y="155"/>
                  </a:lnTo>
                  <a:lnTo>
                    <a:pt x="1215" y="136"/>
                  </a:lnTo>
                  <a:lnTo>
                    <a:pt x="1207" y="117"/>
                  </a:lnTo>
                  <a:lnTo>
                    <a:pt x="1196" y="101"/>
                  </a:lnTo>
                  <a:lnTo>
                    <a:pt x="1182" y="84"/>
                  </a:lnTo>
                  <a:lnTo>
                    <a:pt x="1173" y="74"/>
                  </a:lnTo>
                  <a:lnTo>
                    <a:pt x="1163" y="65"/>
                  </a:lnTo>
                  <a:lnTo>
                    <a:pt x="1152" y="55"/>
                  </a:lnTo>
                  <a:lnTo>
                    <a:pt x="1138" y="48"/>
                  </a:lnTo>
                  <a:lnTo>
                    <a:pt x="1113" y="32"/>
                  </a:lnTo>
                  <a:lnTo>
                    <a:pt x="1083" y="21"/>
                  </a:lnTo>
                  <a:lnTo>
                    <a:pt x="1048" y="11"/>
                  </a:lnTo>
                  <a:lnTo>
                    <a:pt x="1012" y="3"/>
                  </a:lnTo>
                  <a:lnTo>
                    <a:pt x="971" y="0"/>
                  </a:lnTo>
                  <a:lnTo>
                    <a:pt x="929" y="0"/>
                  </a:lnTo>
                  <a:lnTo>
                    <a:pt x="102" y="0"/>
                  </a:lnTo>
                  <a:lnTo>
                    <a:pt x="96" y="73"/>
                  </a:lnTo>
                  <a:lnTo>
                    <a:pt x="123" y="73"/>
                  </a:lnTo>
                  <a:lnTo>
                    <a:pt x="142" y="73"/>
                  </a:lnTo>
                  <a:lnTo>
                    <a:pt x="159" y="74"/>
                  </a:lnTo>
                  <a:lnTo>
                    <a:pt x="173" y="76"/>
                  </a:lnTo>
                  <a:lnTo>
                    <a:pt x="186" y="78"/>
                  </a:lnTo>
                  <a:lnTo>
                    <a:pt x="199" y="82"/>
                  </a:lnTo>
                  <a:lnTo>
                    <a:pt x="209" y="88"/>
                  </a:lnTo>
                  <a:lnTo>
                    <a:pt x="219" y="94"/>
                  </a:lnTo>
                  <a:lnTo>
                    <a:pt x="224" y="101"/>
                  </a:lnTo>
                  <a:lnTo>
                    <a:pt x="230" y="109"/>
                  </a:lnTo>
                  <a:lnTo>
                    <a:pt x="236" y="119"/>
                  </a:lnTo>
                  <a:lnTo>
                    <a:pt x="240" y="128"/>
                  </a:lnTo>
                  <a:lnTo>
                    <a:pt x="242" y="140"/>
                  </a:lnTo>
                  <a:lnTo>
                    <a:pt x="244" y="167"/>
                  </a:lnTo>
                  <a:lnTo>
                    <a:pt x="242" y="201"/>
                  </a:lnTo>
                  <a:lnTo>
                    <a:pt x="184" y="773"/>
                  </a:lnTo>
                  <a:lnTo>
                    <a:pt x="180" y="802"/>
                  </a:lnTo>
                  <a:lnTo>
                    <a:pt x="175" y="827"/>
                  </a:lnTo>
                  <a:lnTo>
                    <a:pt x="171" y="837"/>
                  </a:lnTo>
                  <a:lnTo>
                    <a:pt x="165" y="848"/>
                  </a:lnTo>
                  <a:lnTo>
                    <a:pt x="159" y="856"/>
                  </a:lnTo>
                  <a:lnTo>
                    <a:pt x="152" y="865"/>
                  </a:lnTo>
                  <a:lnTo>
                    <a:pt x="144" y="871"/>
                  </a:lnTo>
                  <a:lnTo>
                    <a:pt x="134" y="879"/>
                  </a:lnTo>
                  <a:lnTo>
                    <a:pt x="123" y="885"/>
                  </a:lnTo>
                  <a:lnTo>
                    <a:pt x="111" y="889"/>
                  </a:lnTo>
                  <a:lnTo>
                    <a:pt x="96" y="892"/>
                  </a:lnTo>
                  <a:lnTo>
                    <a:pt x="80" y="894"/>
                  </a:lnTo>
                  <a:lnTo>
                    <a:pt x="63" y="896"/>
                  </a:lnTo>
                  <a:lnTo>
                    <a:pt x="44" y="898"/>
                  </a:lnTo>
                  <a:lnTo>
                    <a:pt x="8" y="898"/>
                  </a:lnTo>
                  <a:lnTo>
                    <a:pt x="0" y="973"/>
                  </a:lnTo>
                  <a:lnTo>
                    <a:pt x="812" y="973"/>
                  </a:lnTo>
                  <a:lnTo>
                    <a:pt x="868" y="973"/>
                  </a:lnTo>
                  <a:lnTo>
                    <a:pt x="910" y="969"/>
                  </a:lnTo>
                  <a:lnTo>
                    <a:pt x="937" y="965"/>
                  </a:lnTo>
                  <a:lnTo>
                    <a:pt x="946" y="963"/>
                  </a:lnTo>
                  <a:close/>
                  <a:moveTo>
                    <a:pt x="564" y="73"/>
                  </a:moveTo>
                  <a:lnTo>
                    <a:pt x="693" y="73"/>
                  </a:lnTo>
                  <a:lnTo>
                    <a:pt x="716" y="73"/>
                  </a:lnTo>
                  <a:lnTo>
                    <a:pt x="737" y="74"/>
                  </a:lnTo>
                  <a:lnTo>
                    <a:pt x="758" y="80"/>
                  </a:lnTo>
                  <a:lnTo>
                    <a:pt x="777" y="86"/>
                  </a:lnTo>
                  <a:lnTo>
                    <a:pt x="797" y="94"/>
                  </a:lnTo>
                  <a:lnTo>
                    <a:pt x="814" y="101"/>
                  </a:lnTo>
                  <a:lnTo>
                    <a:pt x="829" y="113"/>
                  </a:lnTo>
                  <a:lnTo>
                    <a:pt x="843" y="124"/>
                  </a:lnTo>
                  <a:lnTo>
                    <a:pt x="852" y="138"/>
                  </a:lnTo>
                  <a:lnTo>
                    <a:pt x="862" y="153"/>
                  </a:lnTo>
                  <a:lnTo>
                    <a:pt x="868" y="169"/>
                  </a:lnTo>
                  <a:lnTo>
                    <a:pt x="873" y="186"/>
                  </a:lnTo>
                  <a:lnTo>
                    <a:pt x="879" y="203"/>
                  </a:lnTo>
                  <a:lnTo>
                    <a:pt x="881" y="220"/>
                  </a:lnTo>
                  <a:lnTo>
                    <a:pt x="881" y="238"/>
                  </a:lnTo>
                  <a:lnTo>
                    <a:pt x="881" y="257"/>
                  </a:lnTo>
                  <a:lnTo>
                    <a:pt x="877" y="274"/>
                  </a:lnTo>
                  <a:lnTo>
                    <a:pt x="873" y="291"/>
                  </a:lnTo>
                  <a:lnTo>
                    <a:pt x="868" y="307"/>
                  </a:lnTo>
                  <a:lnTo>
                    <a:pt x="860" y="322"/>
                  </a:lnTo>
                  <a:lnTo>
                    <a:pt x="850" y="336"/>
                  </a:lnTo>
                  <a:lnTo>
                    <a:pt x="839" y="349"/>
                  </a:lnTo>
                  <a:lnTo>
                    <a:pt x="827" y="361"/>
                  </a:lnTo>
                  <a:lnTo>
                    <a:pt x="814" y="372"/>
                  </a:lnTo>
                  <a:lnTo>
                    <a:pt x="798" y="382"/>
                  </a:lnTo>
                  <a:lnTo>
                    <a:pt x="783" y="391"/>
                  </a:lnTo>
                  <a:lnTo>
                    <a:pt x="768" y="399"/>
                  </a:lnTo>
                  <a:lnTo>
                    <a:pt x="750" y="405"/>
                  </a:lnTo>
                  <a:lnTo>
                    <a:pt x="731" y="410"/>
                  </a:lnTo>
                  <a:lnTo>
                    <a:pt x="714" y="414"/>
                  </a:lnTo>
                  <a:lnTo>
                    <a:pt x="695" y="416"/>
                  </a:lnTo>
                  <a:lnTo>
                    <a:pt x="676" y="418"/>
                  </a:lnTo>
                  <a:lnTo>
                    <a:pt x="528" y="418"/>
                  </a:lnTo>
                  <a:lnTo>
                    <a:pt x="564" y="73"/>
                  </a:lnTo>
                  <a:close/>
                  <a:moveTo>
                    <a:pt x="512" y="850"/>
                  </a:moveTo>
                  <a:lnTo>
                    <a:pt x="507" y="842"/>
                  </a:lnTo>
                  <a:lnTo>
                    <a:pt x="501" y="833"/>
                  </a:lnTo>
                  <a:lnTo>
                    <a:pt x="497" y="823"/>
                  </a:lnTo>
                  <a:lnTo>
                    <a:pt x="495" y="812"/>
                  </a:lnTo>
                  <a:lnTo>
                    <a:pt x="493" y="800"/>
                  </a:lnTo>
                  <a:lnTo>
                    <a:pt x="491" y="787"/>
                  </a:lnTo>
                  <a:lnTo>
                    <a:pt x="491" y="773"/>
                  </a:lnTo>
                  <a:lnTo>
                    <a:pt x="493" y="756"/>
                  </a:lnTo>
                  <a:lnTo>
                    <a:pt x="520" y="493"/>
                  </a:lnTo>
                  <a:lnTo>
                    <a:pt x="664" y="493"/>
                  </a:lnTo>
                  <a:lnTo>
                    <a:pt x="689" y="495"/>
                  </a:lnTo>
                  <a:lnTo>
                    <a:pt x="712" y="499"/>
                  </a:lnTo>
                  <a:lnTo>
                    <a:pt x="735" y="503"/>
                  </a:lnTo>
                  <a:lnTo>
                    <a:pt x="758" y="510"/>
                  </a:lnTo>
                  <a:lnTo>
                    <a:pt x="777" y="520"/>
                  </a:lnTo>
                  <a:lnTo>
                    <a:pt x="797" y="531"/>
                  </a:lnTo>
                  <a:lnTo>
                    <a:pt x="814" y="545"/>
                  </a:lnTo>
                  <a:lnTo>
                    <a:pt x="829" y="560"/>
                  </a:lnTo>
                  <a:lnTo>
                    <a:pt x="841" y="576"/>
                  </a:lnTo>
                  <a:lnTo>
                    <a:pt x="850" y="591"/>
                  </a:lnTo>
                  <a:lnTo>
                    <a:pt x="858" y="608"/>
                  </a:lnTo>
                  <a:lnTo>
                    <a:pt x="866" y="625"/>
                  </a:lnTo>
                  <a:lnTo>
                    <a:pt x="870" y="645"/>
                  </a:lnTo>
                  <a:lnTo>
                    <a:pt x="873" y="662"/>
                  </a:lnTo>
                  <a:lnTo>
                    <a:pt x="873" y="683"/>
                  </a:lnTo>
                  <a:lnTo>
                    <a:pt x="873" y="702"/>
                  </a:lnTo>
                  <a:lnTo>
                    <a:pt x="870" y="721"/>
                  </a:lnTo>
                  <a:lnTo>
                    <a:pt x="866" y="741"/>
                  </a:lnTo>
                  <a:lnTo>
                    <a:pt x="860" y="760"/>
                  </a:lnTo>
                  <a:lnTo>
                    <a:pt x="854" y="777"/>
                  </a:lnTo>
                  <a:lnTo>
                    <a:pt x="845" y="794"/>
                  </a:lnTo>
                  <a:lnTo>
                    <a:pt x="835" y="810"/>
                  </a:lnTo>
                  <a:lnTo>
                    <a:pt x="823" y="823"/>
                  </a:lnTo>
                  <a:lnTo>
                    <a:pt x="812" y="837"/>
                  </a:lnTo>
                  <a:lnTo>
                    <a:pt x="798" y="848"/>
                  </a:lnTo>
                  <a:lnTo>
                    <a:pt x="783" y="860"/>
                  </a:lnTo>
                  <a:lnTo>
                    <a:pt x="766" y="869"/>
                  </a:lnTo>
                  <a:lnTo>
                    <a:pt x="749" y="877"/>
                  </a:lnTo>
                  <a:lnTo>
                    <a:pt x="729" y="883"/>
                  </a:lnTo>
                  <a:lnTo>
                    <a:pt x="710" y="887"/>
                  </a:lnTo>
                  <a:lnTo>
                    <a:pt x="689" y="890"/>
                  </a:lnTo>
                  <a:lnTo>
                    <a:pt x="666" y="890"/>
                  </a:lnTo>
                  <a:lnTo>
                    <a:pt x="633" y="890"/>
                  </a:lnTo>
                  <a:lnTo>
                    <a:pt x="605" y="889"/>
                  </a:lnTo>
                  <a:lnTo>
                    <a:pt x="582" y="885"/>
                  </a:lnTo>
                  <a:lnTo>
                    <a:pt x="562" y="881"/>
                  </a:lnTo>
                  <a:lnTo>
                    <a:pt x="547" y="875"/>
                  </a:lnTo>
                  <a:lnTo>
                    <a:pt x="534" y="867"/>
                  </a:lnTo>
                  <a:lnTo>
                    <a:pt x="522" y="860"/>
                  </a:lnTo>
                  <a:lnTo>
                    <a:pt x="512" y="8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836951" y="2955441"/>
              <a:ext cx="7011121" cy="399030"/>
            </a:xfrm>
            <a:custGeom>
              <a:avLst/>
              <a:gdLst>
                <a:gd name="T0" fmla="*/ 3461 w 7485"/>
                <a:gd name="T1" fmla="*/ 265 h 426"/>
                <a:gd name="T2" fmla="*/ 2927 w 7485"/>
                <a:gd name="T3" fmla="*/ 257 h 426"/>
                <a:gd name="T4" fmla="*/ 2409 w 7485"/>
                <a:gd name="T5" fmla="*/ 238 h 426"/>
                <a:gd name="T6" fmla="*/ 1912 w 7485"/>
                <a:gd name="T7" fmla="*/ 211 h 426"/>
                <a:gd name="T8" fmla="*/ 1438 w 7485"/>
                <a:gd name="T9" fmla="*/ 177 h 426"/>
                <a:gd name="T10" fmla="*/ 988 w 7485"/>
                <a:gd name="T11" fmla="*/ 135 h 426"/>
                <a:gd name="T12" fmla="*/ 568 w 7485"/>
                <a:gd name="T13" fmla="*/ 85 h 426"/>
                <a:gd name="T14" fmla="*/ 180 w 7485"/>
                <a:gd name="T15" fmla="*/ 29 h 426"/>
                <a:gd name="T16" fmla="*/ 0 w 7485"/>
                <a:gd name="T17" fmla="*/ 8 h 426"/>
                <a:gd name="T18" fmla="*/ 149 w 7485"/>
                <a:gd name="T19" fmla="*/ 54 h 426"/>
                <a:gd name="T20" fmla="*/ 314 w 7485"/>
                <a:gd name="T21" fmla="*/ 98 h 426"/>
                <a:gd name="T22" fmla="*/ 493 w 7485"/>
                <a:gd name="T23" fmla="*/ 140 h 426"/>
                <a:gd name="T24" fmla="*/ 683 w 7485"/>
                <a:gd name="T25" fmla="*/ 179 h 426"/>
                <a:gd name="T26" fmla="*/ 887 w 7485"/>
                <a:gd name="T27" fmla="*/ 217 h 426"/>
                <a:gd name="T28" fmla="*/ 1102 w 7485"/>
                <a:gd name="T29" fmla="*/ 252 h 426"/>
                <a:gd name="T30" fmla="*/ 1328 w 7485"/>
                <a:gd name="T31" fmla="*/ 282 h 426"/>
                <a:gd name="T32" fmla="*/ 1562 w 7485"/>
                <a:gd name="T33" fmla="*/ 311 h 426"/>
                <a:gd name="T34" fmla="*/ 1808 w 7485"/>
                <a:gd name="T35" fmla="*/ 338 h 426"/>
                <a:gd name="T36" fmla="*/ 2061 w 7485"/>
                <a:gd name="T37" fmla="*/ 361 h 426"/>
                <a:gd name="T38" fmla="*/ 2593 w 7485"/>
                <a:gd name="T39" fmla="*/ 398 h 426"/>
                <a:gd name="T40" fmla="*/ 3152 w 7485"/>
                <a:gd name="T41" fmla="*/ 419 h 426"/>
                <a:gd name="T42" fmla="*/ 3440 w 7485"/>
                <a:gd name="T43" fmla="*/ 424 h 426"/>
                <a:gd name="T44" fmla="*/ 3734 w 7485"/>
                <a:gd name="T45" fmla="*/ 426 h 426"/>
                <a:gd name="T46" fmla="*/ 4027 w 7485"/>
                <a:gd name="T47" fmla="*/ 424 h 426"/>
                <a:gd name="T48" fmla="*/ 4317 w 7485"/>
                <a:gd name="T49" fmla="*/ 419 h 426"/>
                <a:gd name="T50" fmla="*/ 4878 w 7485"/>
                <a:gd name="T51" fmla="*/ 398 h 426"/>
                <a:gd name="T52" fmla="*/ 5150 w 7485"/>
                <a:gd name="T53" fmla="*/ 380 h 426"/>
                <a:gd name="T54" fmla="*/ 5413 w 7485"/>
                <a:gd name="T55" fmla="*/ 361 h 426"/>
                <a:gd name="T56" fmla="*/ 5669 w 7485"/>
                <a:gd name="T57" fmla="*/ 338 h 426"/>
                <a:gd name="T58" fmla="*/ 5916 w 7485"/>
                <a:gd name="T59" fmla="*/ 311 h 426"/>
                <a:gd name="T60" fmla="*/ 6153 w 7485"/>
                <a:gd name="T61" fmla="*/ 282 h 426"/>
                <a:gd name="T62" fmla="*/ 6379 w 7485"/>
                <a:gd name="T63" fmla="*/ 250 h 426"/>
                <a:gd name="T64" fmla="*/ 6596 w 7485"/>
                <a:gd name="T65" fmla="*/ 215 h 426"/>
                <a:gd name="T66" fmla="*/ 6800 w 7485"/>
                <a:gd name="T67" fmla="*/ 179 h 426"/>
                <a:gd name="T68" fmla="*/ 6992 w 7485"/>
                <a:gd name="T69" fmla="*/ 138 h 426"/>
                <a:gd name="T70" fmla="*/ 7170 w 7485"/>
                <a:gd name="T71" fmla="*/ 96 h 426"/>
                <a:gd name="T72" fmla="*/ 7335 w 7485"/>
                <a:gd name="T73" fmla="*/ 52 h 426"/>
                <a:gd name="T74" fmla="*/ 7485 w 7485"/>
                <a:gd name="T75" fmla="*/ 6 h 426"/>
                <a:gd name="T76" fmla="*/ 7468 w 7485"/>
                <a:gd name="T77" fmla="*/ 0 h 426"/>
                <a:gd name="T78" fmla="*/ 7097 w 7485"/>
                <a:gd name="T79" fmla="*/ 60 h 426"/>
                <a:gd name="T80" fmla="*/ 6692 w 7485"/>
                <a:gd name="T81" fmla="*/ 112 h 426"/>
                <a:gd name="T82" fmla="*/ 6256 w 7485"/>
                <a:gd name="T83" fmla="*/ 158 h 426"/>
                <a:gd name="T84" fmla="*/ 5794 w 7485"/>
                <a:gd name="T85" fmla="*/ 196 h 426"/>
                <a:gd name="T86" fmla="*/ 5306 w 7485"/>
                <a:gd name="T87" fmla="*/ 227 h 426"/>
                <a:gd name="T88" fmla="*/ 4799 w 7485"/>
                <a:gd name="T89" fmla="*/ 248 h 426"/>
                <a:gd name="T90" fmla="*/ 4273 w 7485"/>
                <a:gd name="T91" fmla="*/ 263 h 426"/>
                <a:gd name="T92" fmla="*/ 3734 w 7485"/>
                <a:gd name="T93" fmla="*/ 26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85" h="426">
                  <a:moveTo>
                    <a:pt x="3734" y="267"/>
                  </a:moveTo>
                  <a:lnTo>
                    <a:pt x="3461" y="265"/>
                  </a:lnTo>
                  <a:lnTo>
                    <a:pt x="3192" y="263"/>
                  </a:lnTo>
                  <a:lnTo>
                    <a:pt x="2927" y="257"/>
                  </a:lnTo>
                  <a:lnTo>
                    <a:pt x="2666" y="248"/>
                  </a:lnTo>
                  <a:lnTo>
                    <a:pt x="2409" y="238"/>
                  </a:lnTo>
                  <a:lnTo>
                    <a:pt x="2157" y="227"/>
                  </a:lnTo>
                  <a:lnTo>
                    <a:pt x="1912" y="211"/>
                  </a:lnTo>
                  <a:lnTo>
                    <a:pt x="1672" y="196"/>
                  </a:lnTo>
                  <a:lnTo>
                    <a:pt x="1438" y="177"/>
                  </a:lnTo>
                  <a:lnTo>
                    <a:pt x="1209" y="158"/>
                  </a:lnTo>
                  <a:lnTo>
                    <a:pt x="988" y="135"/>
                  </a:lnTo>
                  <a:lnTo>
                    <a:pt x="773" y="112"/>
                  </a:lnTo>
                  <a:lnTo>
                    <a:pt x="568" y="85"/>
                  </a:lnTo>
                  <a:lnTo>
                    <a:pt x="370" y="58"/>
                  </a:lnTo>
                  <a:lnTo>
                    <a:pt x="180" y="29"/>
                  </a:lnTo>
                  <a:lnTo>
                    <a:pt x="0" y="0"/>
                  </a:lnTo>
                  <a:lnTo>
                    <a:pt x="0" y="8"/>
                  </a:lnTo>
                  <a:lnTo>
                    <a:pt x="73" y="31"/>
                  </a:lnTo>
                  <a:lnTo>
                    <a:pt x="149" y="54"/>
                  </a:lnTo>
                  <a:lnTo>
                    <a:pt x="230" y="77"/>
                  </a:lnTo>
                  <a:lnTo>
                    <a:pt x="314" y="98"/>
                  </a:lnTo>
                  <a:lnTo>
                    <a:pt x="403" y="119"/>
                  </a:lnTo>
                  <a:lnTo>
                    <a:pt x="493" y="140"/>
                  </a:lnTo>
                  <a:lnTo>
                    <a:pt x="587" y="160"/>
                  </a:lnTo>
                  <a:lnTo>
                    <a:pt x="683" y="179"/>
                  </a:lnTo>
                  <a:lnTo>
                    <a:pt x="785" y="198"/>
                  </a:lnTo>
                  <a:lnTo>
                    <a:pt x="887" y="217"/>
                  </a:lnTo>
                  <a:lnTo>
                    <a:pt x="992" y="234"/>
                  </a:lnTo>
                  <a:lnTo>
                    <a:pt x="1102" y="252"/>
                  </a:lnTo>
                  <a:lnTo>
                    <a:pt x="1213" y="267"/>
                  </a:lnTo>
                  <a:lnTo>
                    <a:pt x="1328" y="282"/>
                  </a:lnTo>
                  <a:lnTo>
                    <a:pt x="1443" y="298"/>
                  </a:lnTo>
                  <a:lnTo>
                    <a:pt x="1562" y="311"/>
                  </a:lnTo>
                  <a:lnTo>
                    <a:pt x="1683" y="325"/>
                  </a:lnTo>
                  <a:lnTo>
                    <a:pt x="1808" y="338"/>
                  </a:lnTo>
                  <a:lnTo>
                    <a:pt x="1933" y="350"/>
                  </a:lnTo>
                  <a:lnTo>
                    <a:pt x="2061" y="361"/>
                  </a:lnTo>
                  <a:lnTo>
                    <a:pt x="2324" y="380"/>
                  </a:lnTo>
                  <a:lnTo>
                    <a:pt x="2593" y="398"/>
                  </a:lnTo>
                  <a:lnTo>
                    <a:pt x="2870" y="411"/>
                  </a:lnTo>
                  <a:lnTo>
                    <a:pt x="3152" y="419"/>
                  </a:lnTo>
                  <a:lnTo>
                    <a:pt x="3296" y="423"/>
                  </a:lnTo>
                  <a:lnTo>
                    <a:pt x="3440" y="424"/>
                  </a:lnTo>
                  <a:lnTo>
                    <a:pt x="3586" y="426"/>
                  </a:lnTo>
                  <a:lnTo>
                    <a:pt x="3734" y="426"/>
                  </a:lnTo>
                  <a:lnTo>
                    <a:pt x="3881" y="426"/>
                  </a:lnTo>
                  <a:lnTo>
                    <a:pt x="4027" y="424"/>
                  </a:lnTo>
                  <a:lnTo>
                    <a:pt x="4173" y="423"/>
                  </a:lnTo>
                  <a:lnTo>
                    <a:pt x="4317" y="419"/>
                  </a:lnTo>
                  <a:lnTo>
                    <a:pt x="4601" y="411"/>
                  </a:lnTo>
                  <a:lnTo>
                    <a:pt x="4878" y="398"/>
                  </a:lnTo>
                  <a:lnTo>
                    <a:pt x="5016" y="390"/>
                  </a:lnTo>
                  <a:lnTo>
                    <a:pt x="5150" y="380"/>
                  </a:lnTo>
                  <a:lnTo>
                    <a:pt x="5283" y="371"/>
                  </a:lnTo>
                  <a:lnTo>
                    <a:pt x="5413" y="361"/>
                  </a:lnTo>
                  <a:lnTo>
                    <a:pt x="5542" y="350"/>
                  </a:lnTo>
                  <a:lnTo>
                    <a:pt x="5669" y="338"/>
                  </a:lnTo>
                  <a:lnTo>
                    <a:pt x="5794" y="325"/>
                  </a:lnTo>
                  <a:lnTo>
                    <a:pt x="5916" y="311"/>
                  </a:lnTo>
                  <a:lnTo>
                    <a:pt x="6036" y="298"/>
                  </a:lnTo>
                  <a:lnTo>
                    <a:pt x="6153" y="282"/>
                  </a:lnTo>
                  <a:lnTo>
                    <a:pt x="6268" y="267"/>
                  </a:lnTo>
                  <a:lnTo>
                    <a:pt x="6379" y="250"/>
                  </a:lnTo>
                  <a:lnTo>
                    <a:pt x="6489" y="232"/>
                  </a:lnTo>
                  <a:lnTo>
                    <a:pt x="6596" y="215"/>
                  </a:lnTo>
                  <a:lnTo>
                    <a:pt x="6700" y="196"/>
                  </a:lnTo>
                  <a:lnTo>
                    <a:pt x="6800" y="179"/>
                  </a:lnTo>
                  <a:lnTo>
                    <a:pt x="6898" y="158"/>
                  </a:lnTo>
                  <a:lnTo>
                    <a:pt x="6992" y="138"/>
                  </a:lnTo>
                  <a:lnTo>
                    <a:pt x="7082" y="117"/>
                  </a:lnTo>
                  <a:lnTo>
                    <a:pt x="7170" y="96"/>
                  </a:lnTo>
                  <a:lnTo>
                    <a:pt x="7255" y="73"/>
                  </a:lnTo>
                  <a:lnTo>
                    <a:pt x="7335" y="52"/>
                  </a:lnTo>
                  <a:lnTo>
                    <a:pt x="7412" y="29"/>
                  </a:lnTo>
                  <a:lnTo>
                    <a:pt x="7485" y="6"/>
                  </a:lnTo>
                  <a:lnTo>
                    <a:pt x="7477" y="4"/>
                  </a:lnTo>
                  <a:lnTo>
                    <a:pt x="7468" y="0"/>
                  </a:lnTo>
                  <a:lnTo>
                    <a:pt x="7287" y="31"/>
                  </a:lnTo>
                  <a:lnTo>
                    <a:pt x="7097" y="60"/>
                  </a:lnTo>
                  <a:lnTo>
                    <a:pt x="6899" y="87"/>
                  </a:lnTo>
                  <a:lnTo>
                    <a:pt x="6692" y="112"/>
                  </a:lnTo>
                  <a:lnTo>
                    <a:pt x="6479" y="135"/>
                  </a:lnTo>
                  <a:lnTo>
                    <a:pt x="6256" y="158"/>
                  </a:lnTo>
                  <a:lnTo>
                    <a:pt x="6028" y="177"/>
                  </a:lnTo>
                  <a:lnTo>
                    <a:pt x="5794" y="196"/>
                  </a:lnTo>
                  <a:lnTo>
                    <a:pt x="5554" y="211"/>
                  </a:lnTo>
                  <a:lnTo>
                    <a:pt x="5306" y="227"/>
                  </a:lnTo>
                  <a:lnTo>
                    <a:pt x="5054" y="238"/>
                  </a:lnTo>
                  <a:lnTo>
                    <a:pt x="4799" y="248"/>
                  </a:lnTo>
                  <a:lnTo>
                    <a:pt x="4538" y="257"/>
                  </a:lnTo>
                  <a:lnTo>
                    <a:pt x="4273" y="263"/>
                  </a:lnTo>
                  <a:lnTo>
                    <a:pt x="4004" y="265"/>
                  </a:lnTo>
                  <a:lnTo>
                    <a:pt x="3734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2004066" y="1645013"/>
              <a:ext cx="6708570" cy="1220506"/>
            </a:xfrm>
            <a:custGeom>
              <a:avLst/>
              <a:gdLst>
                <a:gd name="T0" fmla="*/ 6759 w 7162"/>
                <a:gd name="T1" fmla="*/ 1178 h 1303"/>
                <a:gd name="T2" fmla="*/ 6450 w 7162"/>
                <a:gd name="T3" fmla="*/ 1161 h 1303"/>
                <a:gd name="T4" fmla="*/ 6116 w 7162"/>
                <a:gd name="T5" fmla="*/ 919 h 1303"/>
                <a:gd name="T6" fmla="*/ 5830 w 7162"/>
                <a:gd name="T7" fmla="*/ 505 h 1303"/>
                <a:gd name="T8" fmla="*/ 6022 w 7162"/>
                <a:gd name="T9" fmla="*/ 249 h 1303"/>
                <a:gd name="T10" fmla="*/ 5884 w 7162"/>
                <a:gd name="T11" fmla="*/ 38 h 1303"/>
                <a:gd name="T12" fmla="*/ 3302 w 7162"/>
                <a:gd name="T13" fmla="*/ 73 h 1303"/>
                <a:gd name="T14" fmla="*/ 3432 w 7162"/>
                <a:gd name="T15" fmla="*/ 140 h 1303"/>
                <a:gd name="T16" fmla="*/ 2507 w 7162"/>
                <a:gd name="T17" fmla="*/ 76 h 1303"/>
                <a:gd name="T18" fmla="*/ 2595 w 7162"/>
                <a:gd name="T19" fmla="*/ 182 h 1303"/>
                <a:gd name="T20" fmla="*/ 2347 w 7162"/>
                <a:gd name="T21" fmla="*/ 735 h 1303"/>
                <a:gd name="T22" fmla="*/ 2250 w 7162"/>
                <a:gd name="T23" fmla="*/ 476 h 1303"/>
                <a:gd name="T24" fmla="*/ 2378 w 7162"/>
                <a:gd name="T25" fmla="*/ 201 h 1303"/>
                <a:gd name="T26" fmla="*/ 2211 w 7162"/>
                <a:gd name="T27" fmla="*/ 25 h 1303"/>
                <a:gd name="T28" fmla="*/ 178 w 7162"/>
                <a:gd name="T29" fmla="*/ 76 h 1303"/>
                <a:gd name="T30" fmla="*/ 186 w 7162"/>
                <a:gd name="T31" fmla="*/ 794 h 1303"/>
                <a:gd name="T32" fmla="*/ 78 w 7162"/>
                <a:gd name="T33" fmla="*/ 896 h 1303"/>
                <a:gd name="T34" fmla="*/ 1724 w 7162"/>
                <a:gd name="T35" fmla="*/ 883 h 1303"/>
                <a:gd name="T36" fmla="*/ 1829 w 7162"/>
                <a:gd name="T37" fmla="*/ 556 h 1303"/>
                <a:gd name="T38" fmla="*/ 2234 w 7162"/>
                <a:gd name="T39" fmla="*/ 1052 h 1303"/>
                <a:gd name="T40" fmla="*/ 2614 w 7162"/>
                <a:gd name="T41" fmla="*/ 1272 h 1303"/>
                <a:gd name="T42" fmla="*/ 3041 w 7162"/>
                <a:gd name="T43" fmla="*/ 1278 h 1303"/>
                <a:gd name="T44" fmla="*/ 3419 w 7162"/>
                <a:gd name="T45" fmla="*/ 1059 h 1303"/>
                <a:gd name="T46" fmla="*/ 5362 w 7162"/>
                <a:gd name="T47" fmla="*/ 883 h 1303"/>
                <a:gd name="T48" fmla="*/ 5427 w 7162"/>
                <a:gd name="T49" fmla="*/ 553 h 1303"/>
                <a:gd name="T50" fmla="*/ 5790 w 7162"/>
                <a:gd name="T51" fmla="*/ 969 h 1303"/>
                <a:gd name="T52" fmla="*/ 6176 w 7162"/>
                <a:gd name="T53" fmla="*/ 1255 h 1303"/>
                <a:gd name="T54" fmla="*/ 6633 w 7162"/>
                <a:gd name="T55" fmla="*/ 1288 h 1303"/>
                <a:gd name="T56" fmla="*/ 7032 w 7162"/>
                <a:gd name="T57" fmla="*/ 1098 h 1303"/>
                <a:gd name="T58" fmla="*/ 1355 w 7162"/>
                <a:gd name="T59" fmla="*/ 856 h 1303"/>
                <a:gd name="T60" fmla="*/ 1050 w 7162"/>
                <a:gd name="T61" fmla="*/ 662 h 1303"/>
                <a:gd name="T62" fmla="*/ 812 w 7162"/>
                <a:gd name="T63" fmla="*/ 877 h 1303"/>
                <a:gd name="T64" fmla="*/ 551 w 7162"/>
                <a:gd name="T65" fmla="*/ 885 h 1303"/>
                <a:gd name="T66" fmla="*/ 610 w 7162"/>
                <a:gd name="T67" fmla="*/ 495 h 1303"/>
                <a:gd name="T68" fmla="*/ 767 w 7162"/>
                <a:gd name="T69" fmla="*/ 599 h 1303"/>
                <a:gd name="T70" fmla="*/ 727 w 7162"/>
                <a:gd name="T71" fmla="*/ 407 h 1303"/>
                <a:gd name="T72" fmla="*/ 992 w 7162"/>
                <a:gd name="T73" fmla="*/ 113 h 1303"/>
                <a:gd name="T74" fmla="*/ 1336 w 7162"/>
                <a:gd name="T75" fmla="*/ 73 h 1303"/>
                <a:gd name="T76" fmla="*/ 1439 w 7162"/>
                <a:gd name="T77" fmla="*/ 182 h 1303"/>
                <a:gd name="T78" fmla="*/ 1979 w 7162"/>
                <a:gd name="T79" fmla="*/ 445 h 1303"/>
                <a:gd name="T80" fmla="*/ 1927 w 7162"/>
                <a:gd name="T81" fmla="*/ 76 h 1303"/>
                <a:gd name="T82" fmla="*/ 2079 w 7162"/>
                <a:gd name="T83" fmla="*/ 261 h 1303"/>
                <a:gd name="T84" fmla="*/ 2731 w 7162"/>
                <a:gd name="T85" fmla="*/ 1119 h 1303"/>
                <a:gd name="T86" fmla="*/ 2739 w 7162"/>
                <a:gd name="T87" fmla="*/ 894 h 1303"/>
                <a:gd name="T88" fmla="*/ 2653 w 7162"/>
                <a:gd name="T89" fmla="*/ 645 h 1303"/>
                <a:gd name="T90" fmla="*/ 3261 w 7162"/>
                <a:gd name="T91" fmla="*/ 1105 h 1303"/>
                <a:gd name="T92" fmla="*/ 3787 w 7162"/>
                <a:gd name="T93" fmla="*/ 864 h 1303"/>
                <a:gd name="T94" fmla="*/ 3478 w 7162"/>
                <a:gd name="T95" fmla="*/ 873 h 1303"/>
                <a:gd name="T96" fmla="*/ 3618 w 7162"/>
                <a:gd name="T97" fmla="*/ 84 h 1303"/>
                <a:gd name="T98" fmla="*/ 3880 w 7162"/>
                <a:gd name="T99" fmla="*/ 117 h 1303"/>
                <a:gd name="T100" fmla="*/ 4981 w 7162"/>
                <a:gd name="T101" fmla="*/ 871 h 1303"/>
                <a:gd name="T102" fmla="*/ 4667 w 7162"/>
                <a:gd name="T103" fmla="*/ 708 h 1303"/>
                <a:gd name="T104" fmla="*/ 4413 w 7162"/>
                <a:gd name="T105" fmla="*/ 889 h 1303"/>
                <a:gd name="T106" fmla="*/ 4156 w 7162"/>
                <a:gd name="T107" fmla="*/ 860 h 1303"/>
                <a:gd name="T108" fmla="*/ 4344 w 7162"/>
                <a:gd name="T109" fmla="*/ 501 h 1303"/>
                <a:gd name="T110" fmla="*/ 4550 w 7162"/>
                <a:gd name="T111" fmla="*/ 299 h 1303"/>
                <a:gd name="T112" fmla="*/ 4313 w 7162"/>
                <a:gd name="T113" fmla="*/ 416 h 1303"/>
                <a:gd name="T114" fmla="*/ 4678 w 7162"/>
                <a:gd name="T115" fmla="*/ 151 h 1303"/>
                <a:gd name="T116" fmla="*/ 5037 w 7162"/>
                <a:gd name="T117" fmla="*/ 86 h 1303"/>
                <a:gd name="T118" fmla="*/ 5713 w 7162"/>
                <a:gd name="T119" fmla="*/ 305 h 1303"/>
                <a:gd name="T120" fmla="*/ 5571 w 7162"/>
                <a:gd name="T121" fmla="*/ 462 h 1303"/>
                <a:gd name="T122" fmla="*/ 5628 w 7162"/>
                <a:gd name="T123" fmla="*/ 96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2" h="1303">
                  <a:moveTo>
                    <a:pt x="7103" y="973"/>
                  </a:moveTo>
                  <a:lnTo>
                    <a:pt x="7072" y="1004"/>
                  </a:lnTo>
                  <a:lnTo>
                    <a:pt x="7038" y="1034"/>
                  </a:lnTo>
                  <a:lnTo>
                    <a:pt x="6999" y="1063"/>
                  </a:lnTo>
                  <a:lnTo>
                    <a:pt x="6957" y="1092"/>
                  </a:lnTo>
                  <a:lnTo>
                    <a:pt x="6936" y="1105"/>
                  </a:lnTo>
                  <a:lnTo>
                    <a:pt x="6913" y="1119"/>
                  </a:lnTo>
                  <a:lnTo>
                    <a:pt x="6888" y="1130"/>
                  </a:lnTo>
                  <a:lnTo>
                    <a:pt x="6865" y="1142"/>
                  </a:lnTo>
                  <a:lnTo>
                    <a:pt x="6840" y="1153"/>
                  </a:lnTo>
                  <a:lnTo>
                    <a:pt x="6813" y="1163"/>
                  </a:lnTo>
                  <a:lnTo>
                    <a:pt x="6786" y="1171"/>
                  </a:lnTo>
                  <a:lnTo>
                    <a:pt x="6759" y="1178"/>
                  </a:lnTo>
                  <a:lnTo>
                    <a:pt x="6727" y="1188"/>
                  </a:lnTo>
                  <a:lnTo>
                    <a:pt x="6694" y="1194"/>
                  </a:lnTo>
                  <a:lnTo>
                    <a:pt x="6659" y="1196"/>
                  </a:lnTo>
                  <a:lnTo>
                    <a:pt x="6627" y="1196"/>
                  </a:lnTo>
                  <a:lnTo>
                    <a:pt x="6627" y="1196"/>
                  </a:lnTo>
                  <a:lnTo>
                    <a:pt x="6625" y="1196"/>
                  </a:lnTo>
                  <a:lnTo>
                    <a:pt x="6625" y="1196"/>
                  </a:lnTo>
                  <a:lnTo>
                    <a:pt x="6596" y="1194"/>
                  </a:lnTo>
                  <a:lnTo>
                    <a:pt x="6567" y="1192"/>
                  </a:lnTo>
                  <a:lnTo>
                    <a:pt x="6537" y="1186"/>
                  </a:lnTo>
                  <a:lnTo>
                    <a:pt x="6508" y="1178"/>
                  </a:lnTo>
                  <a:lnTo>
                    <a:pt x="6479" y="1171"/>
                  </a:lnTo>
                  <a:lnTo>
                    <a:pt x="6450" y="1161"/>
                  </a:lnTo>
                  <a:lnTo>
                    <a:pt x="6421" y="1150"/>
                  </a:lnTo>
                  <a:lnTo>
                    <a:pt x="6394" y="1138"/>
                  </a:lnTo>
                  <a:lnTo>
                    <a:pt x="6368" y="1125"/>
                  </a:lnTo>
                  <a:lnTo>
                    <a:pt x="6341" y="1111"/>
                  </a:lnTo>
                  <a:lnTo>
                    <a:pt x="6316" y="1096"/>
                  </a:lnTo>
                  <a:lnTo>
                    <a:pt x="6291" y="1079"/>
                  </a:lnTo>
                  <a:lnTo>
                    <a:pt x="6268" y="1061"/>
                  </a:lnTo>
                  <a:lnTo>
                    <a:pt x="6243" y="1044"/>
                  </a:lnTo>
                  <a:lnTo>
                    <a:pt x="6222" y="1027"/>
                  </a:lnTo>
                  <a:lnTo>
                    <a:pt x="6201" y="1008"/>
                  </a:lnTo>
                  <a:lnTo>
                    <a:pt x="6172" y="979"/>
                  </a:lnTo>
                  <a:lnTo>
                    <a:pt x="6143" y="950"/>
                  </a:lnTo>
                  <a:lnTo>
                    <a:pt x="6116" y="919"/>
                  </a:lnTo>
                  <a:lnTo>
                    <a:pt x="6091" y="887"/>
                  </a:lnTo>
                  <a:lnTo>
                    <a:pt x="6041" y="821"/>
                  </a:lnTo>
                  <a:lnTo>
                    <a:pt x="5991" y="754"/>
                  </a:lnTo>
                  <a:lnTo>
                    <a:pt x="5966" y="721"/>
                  </a:lnTo>
                  <a:lnTo>
                    <a:pt x="5939" y="689"/>
                  </a:lnTo>
                  <a:lnTo>
                    <a:pt x="5915" y="658"/>
                  </a:lnTo>
                  <a:lnTo>
                    <a:pt x="5886" y="629"/>
                  </a:lnTo>
                  <a:lnTo>
                    <a:pt x="5857" y="601"/>
                  </a:lnTo>
                  <a:lnTo>
                    <a:pt x="5824" y="574"/>
                  </a:lnTo>
                  <a:lnTo>
                    <a:pt x="5792" y="549"/>
                  </a:lnTo>
                  <a:lnTo>
                    <a:pt x="5757" y="528"/>
                  </a:lnTo>
                  <a:lnTo>
                    <a:pt x="5795" y="516"/>
                  </a:lnTo>
                  <a:lnTo>
                    <a:pt x="5830" y="505"/>
                  </a:lnTo>
                  <a:lnTo>
                    <a:pt x="5861" y="491"/>
                  </a:lnTo>
                  <a:lnTo>
                    <a:pt x="5890" y="476"/>
                  </a:lnTo>
                  <a:lnTo>
                    <a:pt x="5913" y="458"/>
                  </a:lnTo>
                  <a:lnTo>
                    <a:pt x="5934" y="441"/>
                  </a:lnTo>
                  <a:lnTo>
                    <a:pt x="5953" y="424"/>
                  </a:lnTo>
                  <a:lnTo>
                    <a:pt x="5968" y="407"/>
                  </a:lnTo>
                  <a:lnTo>
                    <a:pt x="5982" y="387"/>
                  </a:lnTo>
                  <a:lnTo>
                    <a:pt x="5991" y="370"/>
                  </a:lnTo>
                  <a:lnTo>
                    <a:pt x="6001" y="351"/>
                  </a:lnTo>
                  <a:lnTo>
                    <a:pt x="6007" y="334"/>
                  </a:lnTo>
                  <a:lnTo>
                    <a:pt x="6016" y="301"/>
                  </a:lnTo>
                  <a:lnTo>
                    <a:pt x="6022" y="272"/>
                  </a:lnTo>
                  <a:lnTo>
                    <a:pt x="6022" y="249"/>
                  </a:lnTo>
                  <a:lnTo>
                    <a:pt x="6020" y="226"/>
                  </a:lnTo>
                  <a:lnTo>
                    <a:pt x="6018" y="201"/>
                  </a:lnTo>
                  <a:lnTo>
                    <a:pt x="6012" y="180"/>
                  </a:lnTo>
                  <a:lnTo>
                    <a:pt x="6003" y="157"/>
                  </a:lnTo>
                  <a:lnTo>
                    <a:pt x="5993" y="136"/>
                  </a:lnTo>
                  <a:lnTo>
                    <a:pt x="5980" y="117"/>
                  </a:lnTo>
                  <a:lnTo>
                    <a:pt x="5966" y="99"/>
                  </a:lnTo>
                  <a:lnTo>
                    <a:pt x="5955" y="86"/>
                  </a:lnTo>
                  <a:lnTo>
                    <a:pt x="5943" y="76"/>
                  </a:lnTo>
                  <a:lnTo>
                    <a:pt x="5930" y="65"/>
                  </a:lnTo>
                  <a:lnTo>
                    <a:pt x="5915" y="55"/>
                  </a:lnTo>
                  <a:lnTo>
                    <a:pt x="5901" y="48"/>
                  </a:lnTo>
                  <a:lnTo>
                    <a:pt x="5884" y="38"/>
                  </a:lnTo>
                  <a:lnTo>
                    <a:pt x="5867" y="32"/>
                  </a:lnTo>
                  <a:lnTo>
                    <a:pt x="5849" y="25"/>
                  </a:lnTo>
                  <a:lnTo>
                    <a:pt x="5830" y="19"/>
                  </a:lnTo>
                  <a:lnTo>
                    <a:pt x="5809" y="13"/>
                  </a:lnTo>
                  <a:lnTo>
                    <a:pt x="5788" y="9"/>
                  </a:lnTo>
                  <a:lnTo>
                    <a:pt x="5765" y="5"/>
                  </a:lnTo>
                  <a:lnTo>
                    <a:pt x="5715" y="2"/>
                  </a:lnTo>
                  <a:lnTo>
                    <a:pt x="5661" y="0"/>
                  </a:lnTo>
                  <a:lnTo>
                    <a:pt x="3256" y="0"/>
                  </a:lnTo>
                  <a:lnTo>
                    <a:pt x="3248" y="73"/>
                  </a:lnTo>
                  <a:lnTo>
                    <a:pt x="3257" y="73"/>
                  </a:lnTo>
                  <a:lnTo>
                    <a:pt x="3281" y="73"/>
                  </a:lnTo>
                  <a:lnTo>
                    <a:pt x="3302" y="73"/>
                  </a:lnTo>
                  <a:lnTo>
                    <a:pt x="3311" y="73"/>
                  </a:lnTo>
                  <a:lnTo>
                    <a:pt x="3330" y="74"/>
                  </a:lnTo>
                  <a:lnTo>
                    <a:pt x="3348" y="74"/>
                  </a:lnTo>
                  <a:lnTo>
                    <a:pt x="3363" y="78"/>
                  </a:lnTo>
                  <a:lnTo>
                    <a:pt x="3377" y="80"/>
                  </a:lnTo>
                  <a:lnTo>
                    <a:pt x="3388" y="84"/>
                  </a:lnTo>
                  <a:lnTo>
                    <a:pt x="3400" y="90"/>
                  </a:lnTo>
                  <a:lnTo>
                    <a:pt x="3409" y="96"/>
                  </a:lnTo>
                  <a:lnTo>
                    <a:pt x="3415" y="103"/>
                  </a:lnTo>
                  <a:lnTo>
                    <a:pt x="3421" y="111"/>
                  </a:lnTo>
                  <a:lnTo>
                    <a:pt x="3426" y="119"/>
                  </a:lnTo>
                  <a:lnTo>
                    <a:pt x="3430" y="128"/>
                  </a:lnTo>
                  <a:lnTo>
                    <a:pt x="3432" y="140"/>
                  </a:lnTo>
                  <a:lnTo>
                    <a:pt x="3434" y="153"/>
                  </a:lnTo>
                  <a:lnTo>
                    <a:pt x="3434" y="167"/>
                  </a:lnTo>
                  <a:lnTo>
                    <a:pt x="3434" y="182"/>
                  </a:lnTo>
                  <a:lnTo>
                    <a:pt x="3432" y="199"/>
                  </a:lnTo>
                  <a:lnTo>
                    <a:pt x="3396" y="577"/>
                  </a:lnTo>
                  <a:lnTo>
                    <a:pt x="3396" y="577"/>
                  </a:lnTo>
                  <a:lnTo>
                    <a:pt x="2862" y="0"/>
                  </a:lnTo>
                  <a:lnTo>
                    <a:pt x="2459" y="0"/>
                  </a:lnTo>
                  <a:lnTo>
                    <a:pt x="2451" y="74"/>
                  </a:lnTo>
                  <a:lnTo>
                    <a:pt x="2461" y="74"/>
                  </a:lnTo>
                  <a:lnTo>
                    <a:pt x="2472" y="74"/>
                  </a:lnTo>
                  <a:lnTo>
                    <a:pt x="2491" y="74"/>
                  </a:lnTo>
                  <a:lnTo>
                    <a:pt x="2507" y="76"/>
                  </a:lnTo>
                  <a:lnTo>
                    <a:pt x="2522" y="78"/>
                  </a:lnTo>
                  <a:lnTo>
                    <a:pt x="2538" y="82"/>
                  </a:lnTo>
                  <a:lnTo>
                    <a:pt x="2549" y="86"/>
                  </a:lnTo>
                  <a:lnTo>
                    <a:pt x="2559" y="90"/>
                  </a:lnTo>
                  <a:lnTo>
                    <a:pt x="2568" y="96"/>
                  </a:lnTo>
                  <a:lnTo>
                    <a:pt x="2576" y="103"/>
                  </a:lnTo>
                  <a:lnTo>
                    <a:pt x="2582" y="111"/>
                  </a:lnTo>
                  <a:lnTo>
                    <a:pt x="2586" y="121"/>
                  </a:lnTo>
                  <a:lnTo>
                    <a:pt x="2589" y="130"/>
                  </a:lnTo>
                  <a:lnTo>
                    <a:pt x="2593" y="140"/>
                  </a:lnTo>
                  <a:lnTo>
                    <a:pt x="2593" y="153"/>
                  </a:lnTo>
                  <a:lnTo>
                    <a:pt x="2595" y="167"/>
                  </a:lnTo>
                  <a:lnTo>
                    <a:pt x="2595" y="182"/>
                  </a:lnTo>
                  <a:lnTo>
                    <a:pt x="2593" y="199"/>
                  </a:lnTo>
                  <a:lnTo>
                    <a:pt x="2541" y="716"/>
                  </a:lnTo>
                  <a:lnTo>
                    <a:pt x="2538" y="746"/>
                  </a:lnTo>
                  <a:lnTo>
                    <a:pt x="2532" y="775"/>
                  </a:lnTo>
                  <a:lnTo>
                    <a:pt x="2524" y="800"/>
                  </a:lnTo>
                  <a:lnTo>
                    <a:pt x="2516" y="821"/>
                  </a:lnTo>
                  <a:lnTo>
                    <a:pt x="2505" y="841"/>
                  </a:lnTo>
                  <a:lnTo>
                    <a:pt x="2491" y="858"/>
                  </a:lnTo>
                  <a:lnTo>
                    <a:pt x="2478" y="871"/>
                  </a:lnTo>
                  <a:lnTo>
                    <a:pt x="2461" y="883"/>
                  </a:lnTo>
                  <a:lnTo>
                    <a:pt x="2424" y="833"/>
                  </a:lnTo>
                  <a:lnTo>
                    <a:pt x="2386" y="783"/>
                  </a:lnTo>
                  <a:lnTo>
                    <a:pt x="2347" y="735"/>
                  </a:lnTo>
                  <a:lnTo>
                    <a:pt x="2307" y="687"/>
                  </a:lnTo>
                  <a:lnTo>
                    <a:pt x="2286" y="664"/>
                  </a:lnTo>
                  <a:lnTo>
                    <a:pt x="2265" y="641"/>
                  </a:lnTo>
                  <a:lnTo>
                    <a:pt x="2242" y="620"/>
                  </a:lnTo>
                  <a:lnTo>
                    <a:pt x="2219" y="599"/>
                  </a:lnTo>
                  <a:lnTo>
                    <a:pt x="2196" y="579"/>
                  </a:lnTo>
                  <a:lnTo>
                    <a:pt x="2171" y="560"/>
                  </a:lnTo>
                  <a:lnTo>
                    <a:pt x="2146" y="543"/>
                  </a:lnTo>
                  <a:lnTo>
                    <a:pt x="2119" y="526"/>
                  </a:lnTo>
                  <a:lnTo>
                    <a:pt x="2157" y="516"/>
                  </a:lnTo>
                  <a:lnTo>
                    <a:pt x="2192" y="505"/>
                  </a:lnTo>
                  <a:lnTo>
                    <a:pt x="2223" y="491"/>
                  </a:lnTo>
                  <a:lnTo>
                    <a:pt x="2250" y="476"/>
                  </a:lnTo>
                  <a:lnTo>
                    <a:pt x="2275" y="458"/>
                  </a:lnTo>
                  <a:lnTo>
                    <a:pt x="2296" y="441"/>
                  </a:lnTo>
                  <a:lnTo>
                    <a:pt x="2313" y="424"/>
                  </a:lnTo>
                  <a:lnTo>
                    <a:pt x="2328" y="407"/>
                  </a:lnTo>
                  <a:lnTo>
                    <a:pt x="2342" y="387"/>
                  </a:lnTo>
                  <a:lnTo>
                    <a:pt x="2353" y="368"/>
                  </a:lnTo>
                  <a:lnTo>
                    <a:pt x="2361" y="351"/>
                  </a:lnTo>
                  <a:lnTo>
                    <a:pt x="2369" y="334"/>
                  </a:lnTo>
                  <a:lnTo>
                    <a:pt x="2378" y="301"/>
                  </a:lnTo>
                  <a:lnTo>
                    <a:pt x="2382" y="272"/>
                  </a:lnTo>
                  <a:lnTo>
                    <a:pt x="2382" y="249"/>
                  </a:lnTo>
                  <a:lnTo>
                    <a:pt x="2382" y="226"/>
                  </a:lnTo>
                  <a:lnTo>
                    <a:pt x="2378" y="201"/>
                  </a:lnTo>
                  <a:lnTo>
                    <a:pt x="2372" y="180"/>
                  </a:lnTo>
                  <a:lnTo>
                    <a:pt x="2365" y="157"/>
                  </a:lnTo>
                  <a:lnTo>
                    <a:pt x="2353" y="136"/>
                  </a:lnTo>
                  <a:lnTo>
                    <a:pt x="2342" y="117"/>
                  </a:lnTo>
                  <a:lnTo>
                    <a:pt x="2326" y="99"/>
                  </a:lnTo>
                  <a:lnTo>
                    <a:pt x="2315" y="86"/>
                  </a:lnTo>
                  <a:lnTo>
                    <a:pt x="2303" y="76"/>
                  </a:lnTo>
                  <a:lnTo>
                    <a:pt x="2290" y="65"/>
                  </a:lnTo>
                  <a:lnTo>
                    <a:pt x="2276" y="55"/>
                  </a:lnTo>
                  <a:lnTo>
                    <a:pt x="2261" y="48"/>
                  </a:lnTo>
                  <a:lnTo>
                    <a:pt x="2246" y="38"/>
                  </a:lnTo>
                  <a:lnTo>
                    <a:pt x="2228" y="32"/>
                  </a:lnTo>
                  <a:lnTo>
                    <a:pt x="2211" y="25"/>
                  </a:lnTo>
                  <a:lnTo>
                    <a:pt x="2192" y="19"/>
                  </a:lnTo>
                  <a:lnTo>
                    <a:pt x="2173" y="13"/>
                  </a:lnTo>
                  <a:lnTo>
                    <a:pt x="2152" y="9"/>
                  </a:lnTo>
                  <a:lnTo>
                    <a:pt x="2131" y="5"/>
                  </a:lnTo>
                  <a:lnTo>
                    <a:pt x="2084" y="2"/>
                  </a:lnTo>
                  <a:lnTo>
                    <a:pt x="2035" y="0"/>
                  </a:lnTo>
                  <a:lnTo>
                    <a:pt x="124" y="0"/>
                  </a:lnTo>
                  <a:lnTo>
                    <a:pt x="88" y="0"/>
                  </a:lnTo>
                  <a:lnTo>
                    <a:pt x="80" y="73"/>
                  </a:lnTo>
                  <a:lnTo>
                    <a:pt x="128" y="73"/>
                  </a:lnTo>
                  <a:lnTo>
                    <a:pt x="147" y="73"/>
                  </a:lnTo>
                  <a:lnTo>
                    <a:pt x="163" y="74"/>
                  </a:lnTo>
                  <a:lnTo>
                    <a:pt x="178" y="76"/>
                  </a:lnTo>
                  <a:lnTo>
                    <a:pt x="192" y="80"/>
                  </a:lnTo>
                  <a:lnTo>
                    <a:pt x="203" y="84"/>
                  </a:lnTo>
                  <a:lnTo>
                    <a:pt x="215" y="90"/>
                  </a:lnTo>
                  <a:lnTo>
                    <a:pt x="224" y="96"/>
                  </a:lnTo>
                  <a:lnTo>
                    <a:pt x="230" y="103"/>
                  </a:lnTo>
                  <a:lnTo>
                    <a:pt x="236" y="109"/>
                  </a:lnTo>
                  <a:lnTo>
                    <a:pt x="240" y="117"/>
                  </a:lnTo>
                  <a:lnTo>
                    <a:pt x="243" y="126"/>
                  </a:lnTo>
                  <a:lnTo>
                    <a:pt x="247" y="136"/>
                  </a:lnTo>
                  <a:lnTo>
                    <a:pt x="249" y="157"/>
                  </a:lnTo>
                  <a:lnTo>
                    <a:pt x="247" y="184"/>
                  </a:lnTo>
                  <a:lnTo>
                    <a:pt x="188" y="779"/>
                  </a:lnTo>
                  <a:lnTo>
                    <a:pt x="186" y="794"/>
                  </a:lnTo>
                  <a:lnTo>
                    <a:pt x="184" y="810"/>
                  </a:lnTo>
                  <a:lnTo>
                    <a:pt x="180" y="821"/>
                  </a:lnTo>
                  <a:lnTo>
                    <a:pt x="176" y="835"/>
                  </a:lnTo>
                  <a:lnTo>
                    <a:pt x="170" y="844"/>
                  </a:lnTo>
                  <a:lnTo>
                    <a:pt x="165" y="854"/>
                  </a:lnTo>
                  <a:lnTo>
                    <a:pt x="157" y="864"/>
                  </a:lnTo>
                  <a:lnTo>
                    <a:pt x="149" y="871"/>
                  </a:lnTo>
                  <a:lnTo>
                    <a:pt x="140" y="877"/>
                  </a:lnTo>
                  <a:lnTo>
                    <a:pt x="130" y="883"/>
                  </a:lnTo>
                  <a:lnTo>
                    <a:pt x="119" y="889"/>
                  </a:lnTo>
                  <a:lnTo>
                    <a:pt x="105" y="892"/>
                  </a:lnTo>
                  <a:lnTo>
                    <a:pt x="92" y="894"/>
                  </a:lnTo>
                  <a:lnTo>
                    <a:pt x="78" y="896"/>
                  </a:lnTo>
                  <a:lnTo>
                    <a:pt x="63" y="898"/>
                  </a:lnTo>
                  <a:lnTo>
                    <a:pt x="46" y="898"/>
                  </a:lnTo>
                  <a:lnTo>
                    <a:pt x="7" y="898"/>
                  </a:lnTo>
                  <a:lnTo>
                    <a:pt x="0" y="973"/>
                  </a:lnTo>
                  <a:lnTo>
                    <a:pt x="1820" y="975"/>
                  </a:lnTo>
                  <a:lnTo>
                    <a:pt x="1825" y="900"/>
                  </a:lnTo>
                  <a:lnTo>
                    <a:pt x="1814" y="900"/>
                  </a:lnTo>
                  <a:lnTo>
                    <a:pt x="1795" y="898"/>
                  </a:lnTo>
                  <a:lnTo>
                    <a:pt x="1775" y="898"/>
                  </a:lnTo>
                  <a:lnTo>
                    <a:pt x="1760" y="894"/>
                  </a:lnTo>
                  <a:lnTo>
                    <a:pt x="1747" y="892"/>
                  </a:lnTo>
                  <a:lnTo>
                    <a:pt x="1733" y="889"/>
                  </a:lnTo>
                  <a:lnTo>
                    <a:pt x="1724" y="883"/>
                  </a:lnTo>
                  <a:lnTo>
                    <a:pt x="1714" y="877"/>
                  </a:lnTo>
                  <a:lnTo>
                    <a:pt x="1706" y="869"/>
                  </a:lnTo>
                  <a:lnTo>
                    <a:pt x="1701" y="862"/>
                  </a:lnTo>
                  <a:lnTo>
                    <a:pt x="1695" y="854"/>
                  </a:lnTo>
                  <a:lnTo>
                    <a:pt x="1693" y="842"/>
                  </a:lnTo>
                  <a:lnTo>
                    <a:pt x="1689" y="833"/>
                  </a:lnTo>
                  <a:lnTo>
                    <a:pt x="1687" y="806"/>
                  </a:lnTo>
                  <a:lnTo>
                    <a:pt x="1689" y="773"/>
                  </a:lnTo>
                  <a:lnTo>
                    <a:pt x="1712" y="551"/>
                  </a:lnTo>
                  <a:lnTo>
                    <a:pt x="1772" y="551"/>
                  </a:lnTo>
                  <a:lnTo>
                    <a:pt x="1791" y="553"/>
                  </a:lnTo>
                  <a:lnTo>
                    <a:pt x="1812" y="554"/>
                  </a:lnTo>
                  <a:lnTo>
                    <a:pt x="1829" y="556"/>
                  </a:lnTo>
                  <a:lnTo>
                    <a:pt x="1846" y="562"/>
                  </a:lnTo>
                  <a:lnTo>
                    <a:pt x="1864" y="568"/>
                  </a:lnTo>
                  <a:lnTo>
                    <a:pt x="1879" y="576"/>
                  </a:lnTo>
                  <a:lnTo>
                    <a:pt x="1891" y="585"/>
                  </a:lnTo>
                  <a:lnTo>
                    <a:pt x="1902" y="599"/>
                  </a:lnTo>
                  <a:lnTo>
                    <a:pt x="1962" y="691"/>
                  </a:lnTo>
                  <a:lnTo>
                    <a:pt x="2025" y="785"/>
                  </a:lnTo>
                  <a:lnTo>
                    <a:pt x="2056" y="831"/>
                  </a:lnTo>
                  <a:lnTo>
                    <a:pt x="2088" y="877"/>
                  </a:lnTo>
                  <a:lnTo>
                    <a:pt x="2123" y="923"/>
                  </a:lnTo>
                  <a:lnTo>
                    <a:pt x="2159" y="967"/>
                  </a:lnTo>
                  <a:lnTo>
                    <a:pt x="2196" y="1011"/>
                  </a:lnTo>
                  <a:lnTo>
                    <a:pt x="2234" y="1052"/>
                  </a:lnTo>
                  <a:lnTo>
                    <a:pt x="2275" y="1092"/>
                  </a:lnTo>
                  <a:lnTo>
                    <a:pt x="2317" y="1128"/>
                  </a:lnTo>
                  <a:lnTo>
                    <a:pt x="2340" y="1146"/>
                  </a:lnTo>
                  <a:lnTo>
                    <a:pt x="2363" y="1161"/>
                  </a:lnTo>
                  <a:lnTo>
                    <a:pt x="2386" y="1178"/>
                  </a:lnTo>
                  <a:lnTo>
                    <a:pt x="2411" y="1192"/>
                  </a:lnTo>
                  <a:lnTo>
                    <a:pt x="2434" y="1207"/>
                  </a:lnTo>
                  <a:lnTo>
                    <a:pt x="2461" y="1221"/>
                  </a:lnTo>
                  <a:lnTo>
                    <a:pt x="2486" y="1232"/>
                  </a:lnTo>
                  <a:lnTo>
                    <a:pt x="2515" y="1244"/>
                  </a:lnTo>
                  <a:lnTo>
                    <a:pt x="2547" y="1255"/>
                  </a:lnTo>
                  <a:lnTo>
                    <a:pt x="2582" y="1265"/>
                  </a:lnTo>
                  <a:lnTo>
                    <a:pt x="2614" y="1272"/>
                  </a:lnTo>
                  <a:lnTo>
                    <a:pt x="2649" y="1282"/>
                  </a:lnTo>
                  <a:lnTo>
                    <a:pt x="2682" y="1288"/>
                  </a:lnTo>
                  <a:lnTo>
                    <a:pt x="2716" y="1294"/>
                  </a:lnTo>
                  <a:lnTo>
                    <a:pt x="2749" y="1297"/>
                  </a:lnTo>
                  <a:lnTo>
                    <a:pt x="2781" y="1299"/>
                  </a:lnTo>
                  <a:lnTo>
                    <a:pt x="2814" y="1301"/>
                  </a:lnTo>
                  <a:lnTo>
                    <a:pt x="2849" y="1301"/>
                  </a:lnTo>
                  <a:lnTo>
                    <a:pt x="2881" y="1301"/>
                  </a:lnTo>
                  <a:lnTo>
                    <a:pt x="2914" y="1299"/>
                  </a:lnTo>
                  <a:lnTo>
                    <a:pt x="2946" y="1296"/>
                  </a:lnTo>
                  <a:lnTo>
                    <a:pt x="2977" y="1292"/>
                  </a:lnTo>
                  <a:lnTo>
                    <a:pt x="3010" y="1286"/>
                  </a:lnTo>
                  <a:lnTo>
                    <a:pt x="3041" y="1278"/>
                  </a:lnTo>
                  <a:lnTo>
                    <a:pt x="3073" y="1269"/>
                  </a:lnTo>
                  <a:lnTo>
                    <a:pt x="3104" y="1259"/>
                  </a:lnTo>
                  <a:lnTo>
                    <a:pt x="3135" y="1248"/>
                  </a:lnTo>
                  <a:lnTo>
                    <a:pt x="3165" y="1236"/>
                  </a:lnTo>
                  <a:lnTo>
                    <a:pt x="3194" y="1221"/>
                  </a:lnTo>
                  <a:lnTo>
                    <a:pt x="3225" y="1205"/>
                  </a:lnTo>
                  <a:lnTo>
                    <a:pt x="3254" y="1190"/>
                  </a:lnTo>
                  <a:lnTo>
                    <a:pt x="3282" y="1171"/>
                  </a:lnTo>
                  <a:lnTo>
                    <a:pt x="3311" y="1152"/>
                  </a:lnTo>
                  <a:lnTo>
                    <a:pt x="3338" y="1130"/>
                  </a:lnTo>
                  <a:lnTo>
                    <a:pt x="3367" y="1107"/>
                  </a:lnTo>
                  <a:lnTo>
                    <a:pt x="3394" y="1084"/>
                  </a:lnTo>
                  <a:lnTo>
                    <a:pt x="3419" y="1059"/>
                  </a:lnTo>
                  <a:lnTo>
                    <a:pt x="3446" y="1032"/>
                  </a:lnTo>
                  <a:lnTo>
                    <a:pt x="3471" y="1004"/>
                  </a:lnTo>
                  <a:lnTo>
                    <a:pt x="3496" y="973"/>
                  </a:lnTo>
                  <a:lnTo>
                    <a:pt x="5456" y="975"/>
                  </a:lnTo>
                  <a:lnTo>
                    <a:pt x="5463" y="898"/>
                  </a:lnTo>
                  <a:lnTo>
                    <a:pt x="5460" y="898"/>
                  </a:lnTo>
                  <a:lnTo>
                    <a:pt x="5454" y="898"/>
                  </a:lnTo>
                  <a:lnTo>
                    <a:pt x="5435" y="898"/>
                  </a:lnTo>
                  <a:lnTo>
                    <a:pt x="5417" y="896"/>
                  </a:lnTo>
                  <a:lnTo>
                    <a:pt x="5402" y="894"/>
                  </a:lnTo>
                  <a:lnTo>
                    <a:pt x="5387" y="890"/>
                  </a:lnTo>
                  <a:lnTo>
                    <a:pt x="5373" y="887"/>
                  </a:lnTo>
                  <a:lnTo>
                    <a:pt x="5362" y="883"/>
                  </a:lnTo>
                  <a:lnTo>
                    <a:pt x="5354" y="875"/>
                  </a:lnTo>
                  <a:lnTo>
                    <a:pt x="5346" y="869"/>
                  </a:lnTo>
                  <a:lnTo>
                    <a:pt x="5340" y="862"/>
                  </a:lnTo>
                  <a:lnTo>
                    <a:pt x="5335" y="852"/>
                  </a:lnTo>
                  <a:lnTo>
                    <a:pt x="5331" y="842"/>
                  </a:lnTo>
                  <a:lnTo>
                    <a:pt x="5329" y="833"/>
                  </a:lnTo>
                  <a:lnTo>
                    <a:pt x="5327" y="819"/>
                  </a:lnTo>
                  <a:lnTo>
                    <a:pt x="5327" y="806"/>
                  </a:lnTo>
                  <a:lnTo>
                    <a:pt x="5327" y="791"/>
                  </a:lnTo>
                  <a:lnTo>
                    <a:pt x="5329" y="775"/>
                  </a:lnTo>
                  <a:lnTo>
                    <a:pt x="5350" y="551"/>
                  </a:lnTo>
                  <a:lnTo>
                    <a:pt x="5408" y="551"/>
                  </a:lnTo>
                  <a:lnTo>
                    <a:pt x="5427" y="553"/>
                  </a:lnTo>
                  <a:lnTo>
                    <a:pt x="5446" y="554"/>
                  </a:lnTo>
                  <a:lnTo>
                    <a:pt x="5465" y="556"/>
                  </a:lnTo>
                  <a:lnTo>
                    <a:pt x="5484" y="562"/>
                  </a:lnTo>
                  <a:lnTo>
                    <a:pt x="5502" y="568"/>
                  </a:lnTo>
                  <a:lnTo>
                    <a:pt x="5515" y="576"/>
                  </a:lnTo>
                  <a:lnTo>
                    <a:pt x="5529" y="585"/>
                  </a:lnTo>
                  <a:lnTo>
                    <a:pt x="5540" y="599"/>
                  </a:lnTo>
                  <a:lnTo>
                    <a:pt x="5600" y="691"/>
                  </a:lnTo>
                  <a:lnTo>
                    <a:pt x="5659" y="785"/>
                  </a:lnTo>
                  <a:lnTo>
                    <a:pt x="5690" y="833"/>
                  </a:lnTo>
                  <a:lnTo>
                    <a:pt x="5723" y="879"/>
                  </a:lnTo>
                  <a:lnTo>
                    <a:pt x="5755" y="925"/>
                  </a:lnTo>
                  <a:lnTo>
                    <a:pt x="5790" y="969"/>
                  </a:lnTo>
                  <a:lnTo>
                    <a:pt x="5824" y="1013"/>
                  </a:lnTo>
                  <a:lnTo>
                    <a:pt x="5863" y="1056"/>
                  </a:lnTo>
                  <a:lnTo>
                    <a:pt x="5901" y="1094"/>
                  </a:lnTo>
                  <a:lnTo>
                    <a:pt x="5943" y="1130"/>
                  </a:lnTo>
                  <a:lnTo>
                    <a:pt x="5966" y="1148"/>
                  </a:lnTo>
                  <a:lnTo>
                    <a:pt x="5987" y="1165"/>
                  </a:lnTo>
                  <a:lnTo>
                    <a:pt x="6011" y="1180"/>
                  </a:lnTo>
                  <a:lnTo>
                    <a:pt x="6035" y="1194"/>
                  </a:lnTo>
                  <a:lnTo>
                    <a:pt x="6060" y="1207"/>
                  </a:lnTo>
                  <a:lnTo>
                    <a:pt x="6085" y="1221"/>
                  </a:lnTo>
                  <a:lnTo>
                    <a:pt x="6112" y="1232"/>
                  </a:lnTo>
                  <a:lnTo>
                    <a:pt x="6139" y="1244"/>
                  </a:lnTo>
                  <a:lnTo>
                    <a:pt x="6176" y="1255"/>
                  </a:lnTo>
                  <a:lnTo>
                    <a:pt x="6212" y="1267"/>
                  </a:lnTo>
                  <a:lnTo>
                    <a:pt x="6249" y="1276"/>
                  </a:lnTo>
                  <a:lnTo>
                    <a:pt x="6283" y="1284"/>
                  </a:lnTo>
                  <a:lnTo>
                    <a:pt x="6320" y="1292"/>
                  </a:lnTo>
                  <a:lnTo>
                    <a:pt x="6356" y="1296"/>
                  </a:lnTo>
                  <a:lnTo>
                    <a:pt x="6391" y="1299"/>
                  </a:lnTo>
                  <a:lnTo>
                    <a:pt x="6425" y="1301"/>
                  </a:lnTo>
                  <a:lnTo>
                    <a:pt x="6462" y="1303"/>
                  </a:lnTo>
                  <a:lnTo>
                    <a:pt x="6496" y="1303"/>
                  </a:lnTo>
                  <a:lnTo>
                    <a:pt x="6531" y="1301"/>
                  </a:lnTo>
                  <a:lnTo>
                    <a:pt x="6565" y="1297"/>
                  </a:lnTo>
                  <a:lnTo>
                    <a:pt x="6598" y="1294"/>
                  </a:lnTo>
                  <a:lnTo>
                    <a:pt x="6633" y="1288"/>
                  </a:lnTo>
                  <a:lnTo>
                    <a:pt x="6665" y="1280"/>
                  </a:lnTo>
                  <a:lnTo>
                    <a:pt x="6698" y="1272"/>
                  </a:lnTo>
                  <a:lnTo>
                    <a:pt x="6730" y="1263"/>
                  </a:lnTo>
                  <a:lnTo>
                    <a:pt x="6763" y="1251"/>
                  </a:lnTo>
                  <a:lnTo>
                    <a:pt x="6794" y="1240"/>
                  </a:lnTo>
                  <a:lnTo>
                    <a:pt x="6826" y="1226"/>
                  </a:lnTo>
                  <a:lnTo>
                    <a:pt x="6857" y="1211"/>
                  </a:lnTo>
                  <a:lnTo>
                    <a:pt x="6888" y="1196"/>
                  </a:lnTo>
                  <a:lnTo>
                    <a:pt x="6917" y="1178"/>
                  </a:lnTo>
                  <a:lnTo>
                    <a:pt x="6947" y="1159"/>
                  </a:lnTo>
                  <a:lnTo>
                    <a:pt x="6976" y="1140"/>
                  </a:lnTo>
                  <a:lnTo>
                    <a:pt x="7005" y="1121"/>
                  </a:lnTo>
                  <a:lnTo>
                    <a:pt x="7032" y="1098"/>
                  </a:lnTo>
                  <a:lnTo>
                    <a:pt x="7059" y="1077"/>
                  </a:lnTo>
                  <a:lnTo>
                    <a:pt x="7086" y="1052"/>
                  </a:lnTo>
                  <a:lnTo>
                    <a:pt x="7112" y="1027"/>
                  </a:lnTo>
                  <a:lnTo>
                    <a:pt x="7137" y="1002"/>
                  </a:lnTo>
                  <a:lnTo>
                    <a:pt x="7162" y="973"/>
                  </a:lnTo>
                  <a:lnTo>
                    <a:pt x="7103" y="973"/>
                  </a:lnTo>
                  <a:close/>
                  <a:moveTo>
                    <a:pt x="1438" y="199"/>
                  </a:moveTo>
                  <a:lnTo>
                    <a:pt x="1378" y="779"/>
                  </a:lnTo>
                  <a:lnTo>
                    <a:pt x="1374" y="804"/>
                  </a:lnTo>
                  <a:lnTo>
                    <a:pt x="1368" y="827"/>
                  </a:lnTo>
                  <a:lnTo>
                    <a:pt x="1365" y="837"/>
                  </a:lnTo>
                  <a:lnTo>
                    <a:pt x="1361" y="846"/>
                  </a:lnTo>
                  <a:lnTo>
                    <a:pt x="1355" y="856"/>
                  </a:lnTo>
                  <a:lnTo>
                    <a:pt x="1349" y="864"/>
                  </a:lnTo>
                  <a:lnTo>
                    <a:pt x="1342" y="871"/>
                  </a:lnTo>
                  <a:lnTo>
                    <a:pt x="1332" y="877"/>
                  </a:lnTo>
                  <a:lnTo>
                    <a:pt x="1322" y="883"/>
                  </a:lnTo>
                  <a:lnTo>
                    <a:pt x="1311" y="889"/>
                  </a:lnTo>
                  <a:lnTo>
                    <a:pt x="1299" y="892"/>
                  </a:lnTo>
                  <a:lnTo>
                    <a:pt x="1284" y="894"/>
                  </a:lnTo>
                  <a:lnTo>
                    <a:pt x="1269" y="896"/>
                  </a:lnTo>
                  <a:lnTo>
                    <a:pt x="1251" y="898"/>
                  </a:lnTo>
                  <a:lnTo>
                    <a:pt x="1113" y="898"/>
                  </a:lnTo>
                  <a:lnTo>
                    <a:pt x="1138" y="652"/>
                  </a:lnTo>
                  <a:lnTo>
                    <a:pt x="1052" y="652"/>
                  </a:lnTo>
                  <a:lnTo>
                    <a:pt x="1050" y="662"/>
                  </a:lnTo>
                  <a:lnTo>
                    <a:pt x="1036" y="691"/>
                  </a:lnTo>
                  <a:lnTo>
                    <a:pt x="1027" y="710"/>
                  </a:lnTo>
                  <a:lnTo>
                    <a:pt x="1013" y="731"/>
                  </a:lnTo>
                  <a:lnTo>
                    <a:pt x="996" y="752"/>
                  </a:lnTo>
                  <a:lnTo>
                    <a:pt x="977" y="777"/>
                  </a:lnTo>
                  <a:lnTo>
                    <a:pt x="952" y="800"/>
                  </a:lnTo>
                  <a:lnTo>
                    <a:pt x="925" y="821"/>
                  </a:lnTo>
                  <a:lnTo>
                    <a:pt x="910" y="833"/>
                  </a:lnTo>
                  <a:lnTo>
                    <a:pt x="892" y="842"/>
                  </a:lnTo>
                  <a:lnTo>
                    <a:pt x="873" y="852"/>
                  </a:lnTo>
                  <a:lnTo>
                    <a:pt x="854" y="862"/>
                  </a:lnTo>
                  <a:lnTo>
                    <a:pt x="835" y="871"/>
                  </a:lnTo>
                  <a:lnTo>
                    <a:pt x="812" y="877"/>
                  </a:lnTo>
                  <a:lnTo>
                    <a:pt x="789" y="885"/>
                  </a:lnTo>
                  <a:lnTo>
                    <a:pt x="764" y="890"/>
                  </a:lnTo>
                  <a:lnTo>
                    <a:pt x="739" y="894"/>
                  </a:lnTo>
                  <a:lnTo>
                    <a:pt x="712" y="898"/>
                  </a:lnTo>
                  <a:lnTo>
                    <a:pt x="683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25" y="900"/>
                  </a:lnTo>
                  <a:lnTo>
                    <a:pt x="602" y="898"/>
                  </a:lnTo>
                  <a:lnTo>
                    <a:pt x="581" y="894"/>
                  </a:lnTo>
                  <a:lnTo>
                    <a:pt x="564" y="890"/>
                  </a:lnTo>
                  <a:lnTo>
                    <a:pt x="551" y="885"/>
                  </a:lnTo>
                  <a:lnTo>
                    <a:pt x="537" y="877"/>
                  </a:lnTo>
                  <a:lnTo>
                    <a:pt x="528" y="869"/>
                  </a:lnTo>
                  <a:lnTo>
                    <a:pt x="518" y="860"/>
                  </a:lnTo>
                  <a:lnTo>
                    <a:pt x="512" y="852"/>
                  </a:lnTo>
                  <a:lnTo>
                    <a:pt x="506" y="844"/>
                  </a:lnTo>
                  <a:lnTo>
                    <a:pt x="503" y="835"/>
                  </a:lnTo>
                  <a:lnTo>
                    <a:pt x="501" y="823"/>
                  </a:lnTo>
                  <a:lnTo>
                    <a:pt x="499" y="812"/>
                  </a:lnTo>
                  <a:lnTo>
                    <a:pt x="497" y="798"/>
                  </a:lnTo>
                  <a:lnTo>
                    <a:pt x="497" y="785"/>
                  </a:lnTo>
                  <a:lnTo>
                    <a:pt x="499" y="768"/>
                  </a:lnTo>
                  <a:lnTo>
                    <a:pt x="526" y="495"/>
                  </a:lnTo>
                  <a:lnTo>
                    <a:pt x="610" y="495"/>
                  </a:lnTo>
                  <a:lnTo>
                    <a:pt x="647" y="495"/>
                  </a:lnTo>
                  <a:lnTo>
                    <a:pt x="679" y="499"/>
                  </a:lnTo>
                  <a:lnTo>
                    <a:pt x="693" y="501"/>
                  </a:lnTo>
                  <a:lnTo>
                    <a:pt x="706" y="505"/>
                  </a:lnTo>
                  <a:lnTo>
                    <a:pt x="718" y="508"/>
                  </a:lnTo>
                  <a:lnTo>
                    <a:pt x="729" y="514"/>
                  </a:lnTo>
                  <a:lnTo>
                    <a:pt x="739" y="520"/>
                  </a:lnTo>
                  <a:lnTo>
                    <a:pt x="748" y="529"/>
                  </a:lnTo>
                  <a:lnTo>
                    <a:pt x="754" y="539"/>
                  </a:lnTo>
                  <a:lnTo>
                    <a:pt x="760" y="551"/>
                  </a:lnTo>
                  <a:lnTo>
                    <a:pt x="764" y="566"/>
                  </a:lnTo>
                  <a:lnTo>
                    <a:pt x="767" y="581"/>
                  </a:lnTo>
                  <a:lnTo>
                    <a:pt x="767" y="599"/>
                  </a:lnTo>
                  <a:lnTo>
                    <a:pt x="767" y="620"/>
                  </a:lnTo>
                  <a:lnTo>
                    <a:pt x="865" y="620"/>
                  </a:lnTo>
                  <a:lnTo>
                    <a:pt x="898" y="299"/>
                  </a:lnTo>
                  <a:lnTo>
                    <a:pt x="814" y="299"/>
                  </a:lnTo>
                  <a:lnTo>
                    <a:pt x="814" y="305"/>
                  </a:lnTo>
                  <a:lnTo>
                    <a:pt x="810" y="318"/>
                  </a:lnTo>
                  <a:lnTo>
                    <a:pt x="802" y="337"/>
                  </a:lnTo>
                  <a:lnTo>
                    <a:pt x="791" y="359"/>
                  </a:lnTo>
                  <a:lnTo>
                    <a:pt x="781" y="370"/>
                  </a:lnTo>
                  <a:lnTo>
                    <a:pt x="771" y="380"/>
                  </a:lnTo>
                  <a:lnTo>
                    <a:pt x="758" y="389"/>
                  </a:lnTo>
                  <a:lnTo>
                    <a:pt x="744" y="399"/>
                  </a:lnTo>
                  <a:lnTo>
                    <a:pt x="727" y="407"/>
                  </a:lnTo>
                  <a:lnTo>
                    <a:pt x="708" y="412"/>
                  </a:lnTo>
                  <a:lnTo>
                    <a:pt x="685" y="416"/>
                  </a:lnTo>
                  <a:lnTo>
                    <a:pt x="660" y="416"/>
                  </a:lnTo>
                  <a:lnTo>
                    <a:pt x="533" y="416"/>
                  </a:lnTo>
                  <a:lnTo>
                    <a:pt x="568" y="73"/>
                  </a:lnTo>
                  <a:lnTo>
                    <a:pt x="839" y="73"/>
                  </a:lnTo>
                  <a:lnTo>
                    <a:pt x="862" y="74"/>
                  </a:lnTo>
                  <a:lnTo>
                    <a:pt x="887" y="76"/>
                  </a:lnTo>
                  <a:lnTo>
                    <a:pt x="910" y="80"/>
                  </a:lnTo>
                  <a:lnTo>
                    <a:pt x="931" y="86"/>
                  </a:lnTo>
                  <a:lnTo>
                    <a:pt x="952" y="94"/>
                  </a:lnTo>
                  <a:lnTo>
                    <a:pt x="973" y="101"/>
                  </a:lnTo>
                  <a:lnTo>
                    <a:pt x="992" y="113"/>
                  </a:lnTo>
                  <a:lnTo>
                    <a:pt x="1009" y="124"/>
                  </a:lnTo>
                  <a:lnTo>
                    <a:pt x="1025" y="138"/>
                  </a:lnTo>
                  <a:lnTo>
                    <a:pt x="1040" y="151"/>
                  </a:lnTo>
                  <a:lnTo>
                    <a:pt x="1054" y="167"/>
                  </a:lnTo>
                  <a:lnTo>
                    <a:pt x="1065" y="184"/>
                  </a:lnTo>
                  <a:lnTo>
                    <a:pt x="1073" y="201"/>
                  </a:lnTo>
                  <a:lnTo>
                    <a:pt x="1080" y="220"/>
                  </a:lnTo>
                  <a:lnTo>
                    <a:pt x="1086" y="242"/>
                  </a:lnTo>
                  <a:lnTo>
                    <a:pt x="1088" y="263"/>
                  </a:lnTo>
                  <a:lnTo>
                    <a:pt x="1174" y="263"/>
                  </a:lnTo>
                  <a:lnTo>
                    <a:pt x="1196" y="73"/>
                  </a:lnTo>
                  <a:lnTo>
                    <a:pt x="1336" y="73"/>
                  </a:lnTo>
                  <a:lnTo>
                    <a:pt x="1336" y="73"/>
                  </a:lnTo>
                  <a:lnTo>
                    <a:pt x="1365" y="76"/>
                  </a:lnTo>
                  <a:lnTo>
                    <a:pt x="1388" y="82"/>
                  </a:lnTo>
                  <a:lnTo>
                    <a:pt x="1397" y="86"/>
                  </a:lnTo>
                  <a:lnTo>
                    <a:pt x="1407" y="90"/>
                  </a:lnTo>
                  <a:lnTo>
                    <a:pt x="1414" y="96"/>
                  </a:lnTo>
                  <a:lnTo>
                    <a:pt x="1420" y="103"/>
                  </a:lnTo>
                  <a:lnTo>
                    <a:pt x="1426" y="109"/>
                  </a:lnTo>
                  <a:lnTo>
                    <a:pt x="1432" y="119"/>
                  </a:lnTo>
                  <a:lnTo>
                    <a:pt x="1434" y="128"/>
                  </a:lnTo>
                  <a:lnTo>
                    <a:pt x="1438" y="140"/>
                  </a:lnTo>
                  <a:lnTo>
                    <a:pt x="1439" y="151"/>
                  </a:lnTo>
                  <a:lnTo>
                    <a:pt x="1439" y="167"/>
                  </a:lnTo>
                  <a:lnTo>
                    <a:pt x="1439" y="182"/>
                  </a:lnTo>
                  <a:lnTo>
                    <a:pt x="1438" y="199"/>
                  </a:lnTo>
                  <a:close/>
                  <a:moveTo>
                    <a:pt x="2077" y="284"/>
                  </a:moveTo>
                  <a:lnTo>
                    <a:pt x="2073" y="305"/>
                  </a:lnTo>
                  <a:lnTo>
                    <a:pt x="2069" y="324"/>
                  </a:lnTo>
                  <a:lnTo>
                    <a:pt x="2065" y="341"/>
                  </a:lnTo>
                  <a:lnTo>
                    <a:pt x="2058" y="359"/>
                  </a:lnTo>
                  <a:lnTo>
                    <a:pt x="2050" y="376"/>
                  </a:lnTo>
                  <a:lnTo>
                    <a:pt x="2040" y="389"/>
                  </a:lnTo>
                  <a:lnTo>
                    <a:pt x="2031" y="405"/>
                  </a:lnTo>
                  <a:lnTo>
                    <a:pt x="2019" y="416"/>
                  </a:lnTo>
                  <a:lnTo>
                    <a:pt x="2008" y="428"/>
                  </a:lnTo>
                  <a:lnTo>
                    <a:pt x="1994" y="437"/>
                  </a:lnTo>
                  <a:lnTo>
                    <a:pt x="1979" y="445"/>
                  </a:lnTo>
                  <a:lnTo>
                    <a:pt x="1965" y="453"/>
                  </a:lnTo>
                  <a:lnTo>
                    <a:pt x="1948" y="458"/>
                  </a:lnTo>
                  <a:lnTo>
                    <a:pt x="1931" y="462"/>
                  </a:lnTo>
                  <a:lnTo>
                    <a:pt x="1914" y="464"/>
                  </a:lnTo>
                  <a:lnTo>
                    <a:pt x="1894" y="466"/>
                  </a:lnTo>
                  <a:lnTo>
                    <a:pt x="1864" y="466"/>
                  </a:lnTo>
                  <a:lnTo>
                    <a:pt x="1804" y="466"/>
                  </a:lnTo>
                  <a:lnTo>
                    <a:pt x="1747" y="466"/>
                  </a:lnTo>
                  <a:lnTo>
                    <a:pt x="1720" y="466"/>
                  </a:lnTo>
                  <a:lnTo>
                    <a:pt x="1760" y="73"/>
                  </a:lnTo>
                  <a:lnTo>
                    <a:pt x="1875" y="73"/>
                  </a:lnTo>
                  <a:lnTo>
                    <a:pt x="1902" y="74"/>
                  </a:lnTo>
                  <a:lnTo>
                    <a:pt x="1927" y="76"/>
                  </a:lnTo>
                  <a:lnTo>
                    <a:pt x="1948" y="82"/>
                  </a:lnTo>
                  <a:lnTo>
                    <a:pt x="1969" y="88"/>
                  </a:lnTo>
                  <a:lnTo>
                    <a:pt x="1990" y="96"/>
                  </a:lnTo>
                  <a:lnTo>
                    <a:pt x="2008" y="107"/>
                  </a:lnTo>
                  <a:lnTo>
                    <a:pt x="2023" y="119"/>
                  </a:lnTo>
                  <a:lnTo>
                    <a:pt x="2036" y="132"/>
                  </a:lnTo>
                  <a:lnTo>
                    <a:pt x="2048" y="147"/>
                  </a:lnTo>
                  <a:lnTo>
                    <a:pt x="2058" y="163"/>
                  </a:lnTo>
                  <a:lnTo>
                    <a:pt x="2065" y="180"/>
                  </a:lnTo>
                  <a:lnTo>
                    <a:pt x="2071" y="197"/>
                  </a:lnTo>
                  <a:lnTo>
                    <a:pt x="2075" y="218"/>
                  </a:lnTo>
                  <a:lnTo>
                    <a:pt x="2077" y="238"/>
                  </a:lnTo>
                  <a:lnTo>
                    <a:pt x="2079" y="261"/>
                  </a:lnTo>
                  <a:lnTo>
                    <a:pt x="2077" y="284"/>
                  </a:lnTo>
                  <a:close/>
                  <a:moveTo>
                    <a:pt x="3146" y="1161"/>
                  </a:moveTo>
                  <a:lnTo>
                    <a:pt x="3106" y="1175"/>
                  </a:lnTo>
                  <a:lnTo>
                    <a:pt x="3067" y="1182"/>
                  </a:lnTo>
                  <a:lnTo>
                    <a:pt x="3029" y="1188"/>
                  </a:lnTo>
                  <a:lnTo>
                    <a:pt x="2991" y="1190"/>
                  </a:lnTo>
                  <a:lnTo>
                    <a:pt x="2950" y="1188"/>
                  </a:lnTo>
                  <a:lnTo>
                    <a:pt x="2914" y="1182"/>
                  </a:lnTo>
                  <a:lnTo>
                    <a:pt x="2875" y="1175"/>
                  </a:lnTo>
                  <a:lnTo>
                    <a:pt x="2837" y="1165"/>
                  </a:lnTo>
                  <a:lnTo>
                    <a:pt x="2801" y="1152"/>
                  </a:lnTo>
                  <a:lnTo>
                    <a:pt x="2766" y="1136"/>
                  </a:lnTo>
                  <a:lnTo>
                    <a:pt x="2731" y="1119"/>
                  </a:lnTo>
                  <a:lnTo>
                    <a:pt x="2697" y="1100"/>
                  </a:lnTo>
                  <a:lnTo>
                    <a:pt x="2664" y="1079"/>
                  </a:lnTo>
                  <a:lnTo>
                    <a:pt x="2634" y="1056"/>
                  </a:lnTo>
                  <a:lnTo>
                    <a:pt x="2603" y="1032"/>
                  </a:lnTo>
                  <a:lnTo>
                    <a:pt x="2576" y="1008"/>
                  </a:lnTo>
                  <a:lnTo>
                    <a:pt x="2559" y="992"/>
                  </a:lnTo>
                  <a:lnTo>
                    <a:pt x="2541" y="975"/>
                  </a:lnTo>
                  <a:lnTo>
                    <a:pt x="2797" y="975"/>
                  </a:lnTo>
                  <a:lnTo>
                    <a:pt x="2804" y="898"/>
                  </a:lnTo>
                  <a:lnTo>
                    <a:pt x="2791" y="898"/>
                  </a:lnTo>
                  <a:lnTo>
                    <a:pt x="2772" y="898"/>
                  </a:lnTo>
                  <a:lnTo>
                    <a:pt x="2754" y="896"/>
                  </a:lnTo>
                  <a:lnTo>
                    <a:pt x="2739" y="894"/>
                  </a:lnTo>
                  <a:lnTo>
                    <a:pt x="2724" y="889"/>
                  </a:lnTo>
                  <a:lnTo>
                    <a:pt x="2710" y="885"/>
                  </a:lnTo>
                  <a:lnTo>
                    <a:pt x="2699" y="877"/>
                  </a:lnTo>
                  <a:lnTo>
                    <a:pt x="2689" y="869"/>
                  </a:lnTo>
                  <a:lnTo>
                    <a:pt x="2680" y="862"/>
                  </a:lnTo>
                  <a:lnTo>
                    <a:pt x="2670" y="848"/>
                  </a:lnTo>
                  <a:lnTo>
                    <a:pt x="2660" y="831"/>
                  </a:lnTo>
                  <a:lnTo>
                    <a:pt x="2653" y="814"/>
                  </a:lnTo>
                  <a:lnTo>
                    <a:pt x="2647" y="791"/>
                  </a:lnTo>
                  <a:lnTo>
                    <a:pt x="2645" y="764"/>
                  </a:lnTo>
                  <a:lnTo>
                    <a:pt x="2645" y="731"/>
                  </a:lnTo>
                  <a:lnTo>
                    <a:pt x="2647" y="691"/>
                  </a:lnTo>
                  <a:lnTo>
                    <a:pt x="2653" y="645"/>
                  </a:lnTo>
                  <a:lnTo>
                    <a:pt x="2695" y="265"/>
                  </a:lnTo>
                  <a:lnTo>
                    <a:pt x="3363" y="992"/>
                  </a:lnTo>
                  <a:lnTo>
                    <a:pt x="3367" y="996"/>
                  </a:lnTo>
                  <a:lnTo>
                    <a:pt x="3369" y="1000"/>
                  </a:lnTo>
                  <a:lnTo>
                    <a:pt x="3369" y="1006"/>
                  </a:lnTo>
                  <a:lnTo>
                    <a:pt x="3369" y="1009"/>
                  </a:lnTo>
                  <a:lnTo>
                    <a:pt x="3365" y="1021"/>
                  </a:lnTo>
                  <a:lnTo>
                    <a:pt x="3359" y="1032"/>
                  </a:lnTo>
                  <a:lnTo>
                    <a:pt x="3348" y="1044"/>
                  </a:lnTo>
                  <a:lnTo>
                    <a:pt x="3334" y="1056"/>
                  </a:lnTo>
                  <a:lnTo>
                    <a:pt x="3319" y="1069"/>
                  </a:lnTo>
                  <a:lnTo>
                    <a:pt x="3302" y="1082"/>
                  </a:lnTo>
                  <a:lnTo>
                    <a:pt x="3261" y="1105"/>
                  </a:lnTo>
                  <a:lnTo>
                    <a:pt x="3221" y="1128"/>
                  </a:lnTo>
                  <a:lnTo>
                    <a:pt x="3181" y="1148"/>
                  </a:lnTo>
                  <a:lnTo>
                    <a:pt x="3146" y="1161"/>
                  </a:lnTo>
                  <a:close/>
                  <a:moveTo>
                    <a:pt x="3887" y="184"/>
                  </a:moveTo>
                  <a:lnTo>
                    <a:pt x="3828" y="773"/>
                  </a:lnTo>
                  <a:lnTo>
                    <a:pt x="3826" y="789"/>
                  </a:lnTo>
                  <a:lnTo>
                    <a:pt x="3822" y="802"/>
                  </a:lnTo>
                  <a:lnTo>
                    <a:pt x="3820" y="816"/>
                  </a:lnTo>
                  <a:lnTo>
                    <a:pt x="3814" y="827"/>
                  </a:lnTo>
                  <a:lnTo>
                    <a:pt x="3810" y="839"/>
                  </a:lnTo>
                  <a:lnTo>
                    <a:pt x="3803" y="848"/>
                  </a:lnTo>
                  <a:lnTo>
                    <a:pt x="3797" y="856"/>
                  </a:lnTo>
                  <a:lnTo>
                    <a:pt x="3787" y="864"/>
                  </a:lnTo>
                  <a:lnTo>
                    <a:pt x="3780" y="871"/>
                  </a:lnTo>
                  <a:lnTo>
                    <a:pt x="3768" y="877"/>
                  </a:lnTo>
                  <a:lnTo>
                    <a:pt x="3757" y="881"/>
                  </a:lnTo>
                  <a:lnTo>
                    <a:pt x="3745" y="885"/>
                  </a:lnTo>
                  <a:lnTo>
                    <a:pt x="3732" y="889"/>
                  </a:lnTo>
                  <a:lnTo>
                    <a:pt x="3716" y="890"/>
                  </a:lnTo>
                  <a:lnTo>
                    <a:pt x="3701" y="890"/>
                  </a:lnTo>
                  <a:lnTo>
                    <a:pt x="3684" y="892"/>
                  </a:lnTo>
                  <a:lnTo>
                    <a:pt x="3501" y="892"/>
                  </a:lnTo>
                  <a:lnTo>
                    <a:pt x="3492" y="889"/>
                  </a:lnTo>
                  <a:lnTo>
                    <a:pt x="3484" y="883"/>
                  </a:lnTo>
                  <a:lnTo>
                    <a:pt x="3480" y="879"/>
                  </a:lnTo>
                  <a:lnTo>
                    <a:pt x="3478" y="873"/>
                  </a:lnTo>
                  <a:lnTo>
                    <a:pt x="3476" y="869"/>
                  </a:lnTo>
                  <a:lnTo>
                    <a:pt x="3476" y="864"/>
                  </a:lnTo>
                  <a:lnTo>
                    <a:pt x="3536" y="272"/>
                  </a:lnTo>
                  <a:lnTo>
                    <a:pt x="3542" y="220"/>
                  </a:lnTo>
                  <a:lnTo>
                    <a:pt x="3549" y="178"/>
                  </a:lnTo>
                  <a:lnTo>
                    <a:pt x="3555" y="161"/>
                  </a:lnTo>
                  <a:lnTo>
                    <a:pt x="3561" y="144"/>
                  </a:lnTo>
                  <a:lnTo>
                    <a:pt x="3567" y="130"/>
                  </a:lnTo>
                  <a:lnTo>
                    <a:pt x="3574" y="117"/>
                  </a:lnTo>
                  <a:lnTo>
                    <a:pt x="3584" y="107"/>
                  </a:lnTo>
                  <a:lnTo>
                    <a:pt x="3593" y="98"/>
                  </a:lnTo>
                  <a:lnTo>
                    <a:pt x="3605" y="90"/>
                  </a:lnTo>
                  <a:lnTo>
                    <a:pt x="3618" y="84"/>
                  </a:lnTo>
                  <a:lnTo>
                    <a:pt x="3634" y="78"/>
                  </a:lnTo>
                  <a:lnTo>
                    <a:pt x="3651" y="76"/>
                  </a:lnTo>
                  <a:lnTo>
                    <a:pt x="3670" y="74"/>
                  </a:lnTo>
                  <a:lnTo>
                    <a:pt x="3689" y="73"/>
                  </a:lnTo>
                  <a:lnTo>
                    <a:pt x="3787" y="73"/>
                  </a:lnTo>
                  <a:lnTo>
                    <a:pt x="3814" y="76"/>
                  </a:lnTo>
                  <a:lnTo>
                    <a:pt x="3837" y="82"/>
                  </a:lnTo>
                  <a:lnTo>
                    <a:pt x="3847" y="86"/>
                  </a:lnTo>
                  <a:lnTo>
                    <a:pt x="3856" y="92"/>
                  </a:lnTo>
                  <a:lnTo>
                    <a:pt x="3864" y="98"/>
                  </a:lnTo>
                  <a:lnTo>
                    <a:pt x="3870" y="103"/>
                  </a:lnTo>
                  <a:lnTo>
                    <a:pt x="3876" y="109"/>
                  </a:lnTo>
                  <a:lnTo>
                    <a:pt x="3880" y="117"/>
                  </a:lnTo>
                  <a:lnTo>
                    <a:pt x="3883" y="126"/>
                  </a:lnTo>
                  <a:lnTo>
                    <a:pt x="3885" y="136"/>
                  </a:lnTo>
                  <a:lnTo>
                    <a:pt x="3889" y="157"/>
                  </a:lnTo>
                  <a:lnTo>
                    <a:pt x="3887" y="184"/>
                  </a:lnTo>
                  <a:close/>
                  <a:moveTo>
                    <a:pt x="5077" y="199"/>
                  </a:moveTo>
                  <a:lnTo>
                    <a:pt x="5018" y="779"/>
                  </a:lnTo>
                  <a:lnTo>
                    <a:pt x="5014" y="804"/>
                  </a:lnTo>
                  <a:lnTo>
                    <a:pt x="5008" y="827"/>
                  </a:lnTo>
                  <a:lnTo>
                    <a:pt x="5005" y="837"/>
                  </a:lnTo>
                  <a:lnTo>
                    <a:pt x="5001" y="846"/>
                  </a:lnTo>
                  <a:lnTo>
                    <a:pt x="4995" y="856"/>
                  </a:lnTo>
                  <a:lnTo>
                    <a:pt x="4987" y="864"/>
                  </a:lnTo>
                  <a:lnTo>
                    <a:pt x="4981" y="871"/>
                  </a:lnTo>
                  <a:lnTo>
                    <a:pt x="4972" y="877"/>
                  </a:lnTo>
                  <a:lnTo>
                    <a:pt x="4962" y="883"/>
                  </a:lnTo>
                  <a:lnTo>
                    <a:pt x="4951" y="889"/>
                  </a:lnTo>
                  <a:lnTo>
                    <a:pt x="4939" y="892"/>
                  </a:lnTo>
                  <a:lnTo>
                    <a:pt x="4924" y="894"/>
                  </a:lnTo>
                  <a:lnTo>
                    <a:pt x="4909" y="896"/>
                  </a:lnTo>
                  <a:lnTo>
                    <a:pt x="4891" y="898"/>
                  </a:lnTo>
                  <a:lnTo>
                    <a:pt x="4753" y="898"/>
                  </a:lnTo>
                  <a:lnTo>
                    <a:pt x="4776" y="652"/>
                  </a:lnTo>
                  <a:lnTo>
                    <a:pt x="4692" y="652"/>
                  </a:lnTo>
                  <a:lnTo>
                    <a:pt x="4688" y="662"/>
                  </a:lnTo>
                  <a:lnTo>
                    <a:pt x="4676" y="689"/>
                  </a:lnTo>
                  <a:lnTo>
                    <a:pt x="4667" y="708"/>
                  </a:lnTo>
                  <a:lnTo>
                    <a:pt x="4653" y="729"/>
                  </a:lnTo>
                  <a:lnTo>
                    <a:pt x="4638" y="750"/>
                  </a:lnTo>
                  <a:lnTo>
                    <a:pt x="4619" y="773"/>
                  </a:lnTo>
                  <a:lnTo>
                    <a:pt x="4596" y="796"/>
                  </a:lnTo>
                  <a:lnTo>
                    <a:pt x="4569" y="819"/>
                  </a:lnTo>
                  <a:lnTo>
                    <a:pt x="4553" y="829"/>
                  </a:lnTo>
                  <a:lnTo>
                    <a:pt x="4536" y="841"/>
                  </a:lnTo>
                  <a:lnTo>
                    <a:pt x="4519" y="850"/>
                  </a:lnTo>
                  <a:lnTo>
                    <a:pt x="4502" y="860"/>
                  </a:lnTo>
                  <a:lnTo>
                    <a:pt x="4480" y="867"/>
                  </a:lnTo>
                  <a:lnTo>
                    <a:pt x="4459" y="875"/>
                  </a:lnTo>
                  <a:lnTo>
                    <a:pt x="4438" y="883"/>
                  </a:lnTo>
                  <a:lnTo>
                    <a:pt x="4413" y="889"/>
                  </a:lnTo>
                  <a:lnTo>
                    <a:pt x="4388" y="892"/>
                  </a:lnTo>
                  <a:lnTo>
                    <a:pt x="4363" y="896"/>
                  </a:lnTo>
                  <a:lnTo>
                    <a:pt x="4335" y="900"/>
                  </a:lnTo>
                  <a:lnTo>
                    <a:pt x="4306" y="900"/>
                  </a:lnTo>
                  <a:lnTo>
                    <a:pt x="4304" y="900"/>
                  </a:lnTo>
                  <a:lnTo>
                    <a:pt x="4275" y="900"/>
                  </a:lnTo>
                  <a:lnTo>
                    <a:pt x="4248" y="898"/>
                  </a:lnTo>
                  <a:lnTo>
                    <a:pt x="4227" y="896"/>
                  </a:lnTo>
                  <a:lnTo>
                    <a:pt x="4208" y="890"/>
                  </a:lnTo>
                  <a:lnTo>
                    <a:pt x="4192" y="885"/>
                  </a:lnTo>
                  <a:lnTo>
                    <a:pt x="4179" y="879"/>
                  </a:lnTo>
                  <a:lnTo>
                    <a:pt x="4167" y="869"/>
                  </a:lnTo>
                  <a:lnTo>
                    <a:pt x="4156" y="860"/>
                  </a:lnTo>
                  <a:lnTo>
                    <a:pt x="4150" y="852"/>
                  </a:lnTo>
                  <a:lnTo>
                    <a:pt x="4146" y="844"/>
                  </a:lnTo>
                  <a:lnTo>
                    <a:pt x="4143" y="835"/>
                  </a:lnTo>
                  <a:lnTo>
                    <a:pt x="4139" y="823"/>
                  </a:lnTo>
                  <a:lnTo>
                    <a:pt x="4137" y="812"/>
                  </a:lnTo>
                  <a:lnTo>
                    <a:pt x="4137" y="798"/>
                  </a:lnTo>
                  <a:lnTo>
                    <a:pt x="4137" y="785"/>
                  </a:lnTo>
                  <a:lnTo>
                    <a:pt x="4139" y="768"/>
                  </a:lnTo>
                  <a:lnTo>
                    <a:pt x="4166" y="495"/>
                  </a:lnTo>
                  <a:lnTo>
                    <a:pt x="4262" y="495"/>
                  </a:lnTo>
                  <a:lnTo>
                    <a:pt x="4298" y="495"/>
                  </a:lnTo>
                  <a:lnTo>
                    <a:pt x="4331" y="499"/>
                  </a:lnTo>
                  <a:lnTo>
                    <a:pt x="4344" y="501"/>
                  </a:lnTo>
                  <a:lnTo>
                    <a:pt x="4358" y="505"/>
                  </a:lnTo>
                  <a:lnTo>
                    <a:pt x="4371" y="508"/>
                  </a:lnTo>
                  <a:lnTo>
                    <a:pt x="4381" y="514"/>
                  </a:lnTo>
                  <a:lnTo>
                    <a:pt x="4390" y="520"/>
                  </a:lnTo>
                  <a:lnTo>
                    <a:pt x="4400" y="529"/>
                  </a:lnTo>
                  <a:lnTo>
                    <a:pt x="4407" y="539"/>
                  </a:lnTo>
                  <a:lnTo>
                    <a:pt x="4411" y="551"/>
                  </a:lnTo>
                  <a:lnTo>
                    <a:pt x="4417" y="566"/>
                  </a:lnTo>
                  <a:lnTo>
                    <a:pt x="4419" y="581"/>
                  </a:lnTo>
                  <a:lnTo>
                    <a:pt x="4419" y="599"/>
                  </a:lnTo>
                  <a:lnTo>
                    <a:pt x="4419" y="620"/>
                  </a:lnTo>
                  <a:lnTo>
                    <a:pt x="4517" y="620"/>
                  </a:lnTo>
                  <a:lnTo>
                    <a:pt x="4550" y="299"/>
                  </a:lnTo>
                  <a:lnTo>
                    <a:pt x="4467" y="299"/>
                  </a:lnTo>
                  <a:lnTo>
                    <a:pt x="4465" y="305"/>
                  </a:lnTo>
                  <a:lnTo>
                    <a:pt x="4461" y="318"/>
                  </a:lnTo>
                  <a:lnTo>
                    <a:pt x="4455" y="337"/>
                  </a:lnTo>
                  <a:lnTo>
                    <a:pt x="4442" y="359"/>
                  </a:lnTo>
                  <a:lnTo>
                    <a:pt x="4434" y="370"/>
                  </a:lnTo>
                  <a:lnTo>
                    <a:pt x="4423" y="380"/>
                  </a:lnTo>
                  <a:lnTo>
                    <a:pt x="4411" y="389"/>
                  </a:lnTo>
                  <a:lnTo>
                    <a:pt x="4396" y="399"/>
                  </a:lnTo>
                  <a:lnTo>
                    <a:pt x="4379" y="407"/>
                  </a:lnTo>
                  <a:lnTo>
                    <a:pt x="4359" y="412"/>
                  </a:lnTo>
                  <a:lnTo>
                    <a:pt x="4336" y="416"/>
                  </a:lnTo>
                  <a:lnTo>
                    <a:pt x="4313" y="416"/>
                  </a:lnTo>
                  <a:lnTo>
                    <a:pt x="4173" y="416"/>
                  </a:lnTo>
                  <a:lnTo>
                    <a:pt x="4208" y="73"/>
                  </a:lnTo>
                  <a:lnTo>
                    <a:pt x="4473" y="73"/>
                  </a:lnTo>
                  <a:lnTo>
                    <a:pt x="4498" y="74"/>
                  </a:lnTo>
                  <a:lnTo>
                    <a:pt x="4521" y="76"/>
                  </a:lnTo>
                  <a:lnTo>
                    <a:pt x="4544" y="80"/>
                  </a:lnTo>
                  <a:lnTo>
                    <a:pt x="4567" y="86"/>
                  </a:lnTo>
                  <a:lnTo>
                    <a:pt x="4588" y="94"/>
                  </a:lnTo>
                  <a:lnTo>
                    <a:pt x="4609" y="101"/>
                  </a:lnTo>
                  <a:lnTo>
                    <a:pt x="4628" y="113"/>
                  </a:lnTo>
                  <a:lnTo>
                    <a:pt x="4647" y="124"/>
                  </a:lnTo>
                  <a:lnTo>
                    <a:pt x="4663" y="138"/>
                  </a:lnTo>
                  <a:lnTo>
                    <a:pt x="4678" y="151"/>
                  </a:lnTo>
                  <a:lnTo>
                    <a:pt x="4692" y="167"/>
                  </a:lnTo>
                  <a:lnTo>
                    <a:pt x="4703" y="184"/>
                  </a:lnTo>
                  <a:lnTo>
                    <a:pt x="4713" y="201"/>
                  </a:lnTo>
                  <a:lnTo>
                    <a:pt x="4720" y="220"/>
                  </a:lnTo>
                  <a:lnTo>
                    <a:pt x="4726" y="242"/>
                  </a:lnTo>
                  <a:lnTo>
                    <a:pt x="4728" y="263"/>
                  </a:lnTo>
                  <a:lnTo>
                    <a:pt x="4814" y="263"/>
                  </a:lnTo>
                  <a:lnTo>
                    <a:pt x="4836" y="73"/>
                  </a:lnTo>
                  <a:lnTo>
                    <a:pt x="4974" y="73"/>
                  </a:lnTo>
                  <a:lnTo>
                    <a:pt x="4974" y="73"/>
                  </a:lnTo>
                  <a:lnTo>
                    <a:pt x="5005" y="76"/>
                  </a:lnTo>
                  <a:lnTo>
                    <a:pt x="5028" y="82"/>
                  </a:lnTo>
                  <a:lnTo>
                    <a:pt x="5037" y="86"/>
                  </a:lnTo>
                  <a:lnTo>
                    <a:pt x="5047" y="90"/>
                  </a:lnTo>
                  <a:lnTo>
                    <a:pt x="5054" y="96"/>
                  </a:lnTo>
                  <a:lnTo>
                    <a:pt x="5060" y="103"/>
                  </a:lnTo>
                  <a:lnTo>
                    <a:pt x="5066" y="109"/>
                  </a:lnTo>
                  <a:lnTo>
                    <a:pt x="5070" y="119"/>
                  </a:lnTo>
                  <a:lnTo>
                    <a:pt x="5074" y="128"/>
                  </a:lnTo>
                  <a:lnTo>
                    <a:pt x="5076" y="140"/>
                  </a:lnTo>
                  <a:lnTo>
                    <a:pt x="5077" y="151"/>
                  </a:lnTo>
                  <a:lnTo>
                    <a:pt x="5079" y="167"/>
                  </a:lnTo>
                  <a:lnTo>
                    <a:pt x="5077" y="182"/>
                  </a:lnTo>
                  <a:lnTo>
                    <a:pt x="5077" y="199"/>
                  </a:lnTo>
                  <a:close/>
                  <a:moveTo>
                    <a:pt x="5717" y="284"/>
                  </a:moveTo>
                  <a:lnTo>
                    <a:pt x="5713" y="305"/>
                  </a:lnTo>
                  <a:lnTo>
                    <a:pt x="5709" y="324"/>
                  </a:lnTo>
                  <a:lnTo>
                    <a:pt x="5703" y="341"/>
                  </a:lnTo>
                  <a:lnTo>
                    <a:pt x="5698" y="359"/>
                  </a:lnTo>
                  <a:lnTo>
                    <a:pt x="5690" y="376"/>
                  </a:lnTo>
                  <a:lnTo>
                    <a:pt x="5680" y="389"/>
                  </a:lnTo>
                  <a:lnTo>
                    <a:pt x="5671" y="405"/>
                  </a:lnTo>
                  <a:lnTo>
                    <a:pt x="5659" y="416"/>
                  </a:lnTo>
                  <a:lnTo>
                    <a:pt x="5646" y="428"/>
                  </a:lnTo>
                  <a:lnTo>
                    <a:pt x="5634" y="437"/>
                  </a:lnTo>
                  <a:lnTo>
                    <a:pt x="5619" y="445"/>
                  </a:lnTo>
                  <a:lnTo>
                    <a:pt x="5604" y="453"/>
                  </a:lnTo>
                  <a:lnTo>
                    <a:pt x="5588" y="458"/>
                  </a:lnTo>
                  <a:lnTo>
                    <a:pt x="5571" y="462"/>
                  </a:lnTo>
                  <a:lnTo>
                    <a:pt x="5554" y="464"/>
                  </a:lnTo>
                  <a:lnTo>
                    <a:pt x="5534" y="466"/>
                  </a:lnTo>
                  <a:lnTo>
                    <a:pt x="5504" y="466"/>
                  </a:lnTo>
                  <a:lnTo>
                    <a:pt x="5444" y="466"/>
                  </a:lnTo>
                  <a:lnTo>
                    <a:pt x="5387" y="466"/>
                  </a:lnTo>
                  <a:lnTo>
                    <a:pt x="5360" y="466"/>
                  </a:lnTo>
                  <a:lnTo>
                    <a:pt x="5398" y="73"/>
                  </a:lnTo>
                  <a:lnTo>
                    <a:pt x="5515" y="73"/>
                  </a:lnTo>
                  <a:lnTo>
                    <a:pt x="5542" y="74"/>
                  </a:lnTo>
                  <a:lnTo>
                    <a:pt x="5565" y="76"/>
                  </a:lnTo>
                  <a:lnTo>
                    <a:pt x="5588" y="82"/>
                  </a:lnTo>
                  <a:lnTo>
                    <a:pt x="5609" y="88"/>
                  </a:lnTo>
                  <a:lnTo>
                    <a:pt x="5628" y="96"/>
                  </a:lnTo>
                  <a:lnTo>
                    <a:pt x="5646" y="107"/>
                  </a:lnTo>
                  <a:lnTo>
                    <a:pt x="5663" y="119"/>
                  </a:lnTo>
                  <a:lnTo>
                    <a:pt x="5676" y="132"/>
                  </a:lnTo>
                  <a:lnTo>
                    <a:pt x="5688" y="147"/>
                  </a:lnTo>
                  <a:lnTo>
                    <a:pt x="5698" y="163"/>
                  </a:lnTo>
                  <a:lnTo>
                    <a:pt x="5705" y="180"/>
                  </a:lnTo>
                  <a:lnTo>
                    <a:pt x="5711" y="197"/>
                  </a:lnTo>
                  <a:lnTo>
                    <a:pt x="5715" y="218"/>
                  </a:lnTo>
                  <a:lnTo>
                    <a:pt x="5717" y="238"/>
                  </a:lnTo>
                  <a:lnTo>
                    <a:pt x="5717" y="261"/>
                  </a:lnTo>
                  <a:lnTo>
                    <a:pt x="5717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69958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ViljelijänBernerFi_logo_PPT-0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1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735583" y="1892829"/>
            <a:ext cx="7772400" cy="1928157"/>
          </a:xfrm>
        </p:spPr>
        <p:txBody>
          <a:bodyPr lIns="0" tIns="0" rIns="0" bIns="0" anchor="b" anchorCtr="0">
            <a:noAutofit/>
          </a:bodyPr>
          <a:lstStyle>
            <a:lvl1pPr algn="ctr">
              <a:lnSpc>
                <a:spcPct val="90000"/>
              </a:lnSpc>
              <a:defRPr sz="4400" spc="-50" baseline="0"/>
            </a:lvl1pPr>
          </a:lstStyle>
          <a:p>
            <a:r>
              <a:rPr lang="fi-FI" dirty="0" smtClean="0"/>
              <a:t>LISÄÄ KAKSIRIVINEN OTSIKKO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61683"/>
            <a:ext cx="6400800" cy="1698031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>
                <a:solidFill>
                  <a:srgbClr val="00347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>
          <a:xfrm>
            <a:off x="355874" y="188640"/>
            <a:ext cx="3559384" cy="288000"/>
          </a:xfrm>
        </p:spPr>
        <p:txBody>
          <a:bodyPr/>
          <a:lstStyle/>
          <a:p>
            <a:fld id="{086C6A58-A8A6-491E-A791-94B25DB5D833}" type="datetime1">
              <a:rPr lang="fi-FI" smtClean="0"/>
              <a:t>20.2.2017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1329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 4 kpl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/>
          <p:cNvSpPr>
            <a:spLocks noGrp="1"/>
          </p:cNvSpPr>
          <p:nvPr>
            <p:ph type="pic" idx="14"/>
          </p:nvPr>
        </p:nvSpPr>
        <p:spPr>
          <a:xfrm>
            <a:off x="0" y="3429000"/>
            <a:ext cx="4572000" cy="3429000"/>
          </a:xfrm>
          <a:solidFill>
            <a:srgbClr val="C0C0C0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10" name="Kuvan paikkamerkki 2"/>
          <p:cNvSpPr>
            <a:spLocks noGrp="1"/>
          </p:cNvSpPr>
          <p:nvPr>
            <p:ph type="pic" idx="15"/>
          </p:nvPr>
        </p:nvSpPr>
        <p:spPr>
          <a:xfrm>
            <a:off x="4572000" y="3429000"/>
            <a:ext cx="4572000" cy="3429000"/>
          </a:xfrm>
          <a:solidFill>
            <a:srgbClr val="C0C0C0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3429000"/>
          </a:xfrm>
          <a:solidFill>
            <a:srgbClr val="C0C0C0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8" name="Kuvan paikkamerkki 2"/>
          <p:cNvSpPr>
            <a:spLocks noGrp="1"/>
          </p:cNvSpPr>
          <p:nvPr>
            <p:ph type="pic" idx="13"/>
          </p:nvPr>
        </p:nvSpPr>
        <p:spPr>
          <a:xfrm>
            <a:off x="4572000" y="0"/>
            <a:ext cx="4572000" cy="3429000"/>
          </a:xfrm>
          <a:solidFill>
            <a:srgbClr val="C0C0C0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86E426-68A4-454D-A5C2-AFB824D167E0}" type="datetime1">
              <a:rPr lang="fi-FI" smtClean="0"/>
              <a:t>20.2.2017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7E032A-D417-44A4-8DB7-28A91464C220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4" name="Ryhmä 13"/>
          <p:cNvGrpSpPr/>
          <p:nvPr userDrawn="1"/>
        </p:nvGrpSpPr>
        <p:grpSpPr>
          <a:xfrm>
            <a:off x="7721118" y="6371219"/>
            <a:ext cx="1188000" cy="283597"/>
            <a:chOff x="836951" y="1645013"/>
            <a:chExt cx="7875685" cy="1709458"/>
          </a:xfrm>
          <a:solidFill>
            <a:srgbClr val="FFFFFF"/>
          </a:solidFill>
        </p:grpSpPr>
        <p:sp>
          <p:nvSpPr>
            <p:cNvPr id="17" name="Freeform 6"/>
            <p:cNvSpPr>
              <a:spLocks noEditPoints="1"/>
            </p:cNvSpPr>
            <p:nvPr userDrawn="1"/>
          </p:nvSpPr>
          <p:spPr bwMode="auto">
            <a:xfrm>
              <a:off x="876292" y="1645013"/>
              <a:ext cx="1154001" cy="911399"/>
            </a:xfrm>
            <a:custGeom>
              <a:avLst/>
              <a:gdLst>
                <a:gd name="T0" fmla="*/ 1046 w 1232"/>
                <a:gd name="T1" fmla="*/ 929 h 973"/>
                <a:gd name="T2" fmla="*/ 1134 w 1232"/>
                <a:gd name="T3" fmla="*/ 864 h 973"/>
                <a:gd name="T4" fmla="*/ 1181 w 1232"/>
                <a:gd name="T5" fmla="*/ 794 h 973"/>
                <a:gd name="T6" fmla="*/ 1202 w 1232"/>
                <a:gd name="T7" fmla="*/ 695 h 973"/>
                <a:gd name="T8" fmla="*/ 1184 w 1232"/>
                <a:gd name="T9" fmla="*/ 606 h 973"/>
                <a:gd name="T10" fmla="*/ 1131 w 1232"/>
                <a:gd name="T11" fmla="*/ 533 h 973"/>
                <a:gd name="T12" fmla="*/ 1044 w 1232"/>
                <a:gd name="T13" fmla="*/ 481 h 973"/>
                <a:gd name="T14" fmla="*/ 985 w 1232"/>
                <a:gd name="T15" fmla="*/ 457 h 973"/>
                <a:gd name="T16" fmla="*/ 1060 w 1232"/>
                <a:gd name="T17" fmla="*/ 439 h 973"/>
                <a:gd name="T18" fmla="*/ 1148 w 1232"/>
                <a:gd name="T19" fmla="*/ 389 h 973"/>
                <a:gd name="T20" fmla="*/ 1200 w 1232"/>
                <a:gd name="T21" fmla="*/ 330 h 973"/>
                <a:gd name="T22" fmla="*/ 1227 w 1232"/>
                <a:gd name="T23" fmla="*/ 259 h 973"/>
                <a:gd name="T24" fmla="*/ 1229 w 1232"/>
                <a:gd name="T25" fmla="*/ 174 h 973"/>
                <a:gd name="T26" fmla="*/ 1196 w 1232"/>
                <a:gd name="T27" fmla="*/ 101 h 973"/>
                <a:gd name="T28" fmla="*/ 1152 w 1232"/>
                <a:gd name="T29" fmla="*/ 55 h 973"/>
                <a:gd name="T30" fmla="*/ 1048 w 1232"/>
                <a:gd name="T31" fmla="*/ 11 h 973"/>
                <a:gd name="T32" fmla="*/ 102 w 1232"/>
                <a:gd name="T33" fmla="*/ 0 h 973"/>
                <a:gd name="T34" fmla="*/ 159 w 1232"/>
                <a:gd name="T35" fmla="*/ 74 h 973"/>
                <a:gd name="T36" fmla="*/ 209 w 1232"/>
                <a:gd name="T37" fmla="*/ 88 h 973"/>
                <a:gd name="T38" fmla="*/ 236 w 1232"/>
                <a:gd name="T39" fmla="*/ 119 h 973"/>
                <a:gd name="T40" fmla="*/ 242 w 1232"/>
                <a:gd name="T41" fmla="*/ 201 h 973"/>
                <a:gd name="T42" fmla="*/ 171 w 1232"/>
                <a:gd name="T43" fmla="*/ 837 h 973"/>
                <a:gd name="T44" fmla="*/ 144 w 1232"/>
                <a:gd name="T45" fmla="*/ 871 h 973"/>
                <a:gd name="T46" fmla="*/ 96 w 1232"/>
                <a:gd name="T47" fmla="*/ 892 h 973"/>
                <a:gd name="T48" fmla="*/ 8 w 1232"/>
                <a:gd name="T49" fmla="*/ 898 h 973"/>
                <a:gd name="T50" fmla="*/ 910 w 1232"/>
                <a:gd name="T51" fmla="*/ 969 h 973"/>
                <a:gd name="T52" fmla="*/ 693 w 1232"/>
                <a:gd name="T53" fmla="*/ 73 h 973"/>
                <a:gd name="T54" fmla="*/ 777 w 1232"/>
                <a:gd name="T55" fmla="*/ 86 h 973"/>
                <a:gd name="T56" fmla="*/ 843 w 1232"/>
                <a:gd name="T57" fmla="*/ 124 h 973"/>
                <a:gd name="T58" fmla="*/ 873 w 1232"/>
                <a:gd name="T59" fmla="*/ 186 h 973"/>
                <a:gd name="T60" fmla="*/ 881 w 1232"/>
                <a:gd name="T61" fmla="*/ 257 h 973"/>
                <a:gd name="T62" fmla="*/ 860 w 1232"/>
                <a:gd name="T63" fmla="*/ 322 h 973"/>
                <a:gd name="T64" fmla="*/ 814 w 1232"/>
                <a:gd name="T65" fmla="*/ 372 h 973"/>
                <a:gd name="T66" fmla="*/ 750 w 1232"/>
                <a:gd name="T67" fmla="*/ 405 h 973"/>
                <a:gd name="T68" fmla="*/ 676 w 1232"/>
                <a:gd name="T69" fmla="*/ 418 h 973"/>
                <a:gd name="T70" fmla="*/ 507 w 1232"/>
                <a:gd name="T71" fmla="*/ 842 h 973"/>
                <a:gd name="T72" fmla="*/ 493 w 1232"/>
                <a:gd name="T73" fmla="*/ 800 h 973"/>
                <a:gd name="T74" fmla="*/ 520 w 1232"/>
                <a:gd name="T75" fmla="*/ 493 h 973"/>
                <a:gd name="T76" fmla="*/ 735 w 1232"/>
                <a:gd name="T77" fmla="*/ 503 h 973"/>
                <a:gd name="T78" fmla="*/ 814 w 1232"/>
                <a:gd name="T79" fmla="*/ 545 h 973"/>
                <a:gd name="T80" fmla="*/ 858 w 1232"/>
                <a:gd name="T81" fmla="*/ 608 h 973"/>
                <a:gd name="T82" fmla="*/ 873 w 1232"/>
                <a:gd name="T83" fmla="*/ 683 h 973"/>
                <a:gd name="T84" fmla="*/ 860 w 1232"/>
                <a:gd name="T85" fmla="*/ 760 h 973"/>
                <a:gd name="T86" fmla="*/ 823 w 1232"/>
                <a:gd name="T87" fmla="*/ 823 h 973"/>
                <a:gd name="T88" fmla="*/ 766 w 1232"/>
                <a:gd name="T89" fmla="*/ 869 h 973"/>
                <a:gd name="T90" fmla="*/ 689 w 1232"/>
                <a:gd name="T91" fmla="*/ 890 h 973"/>
                <a:gd name="T92" fmla="*/ 582 w 1232"/>
                <a:gd name="T93" fmla="*/ 885 h 973"/>
                <a:gd name="T94" fmla="*/ 522 w 1232"/>
                <a:gd name="T95" fmla="*/ 86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2" h="973">
                  <a:moveTo>
                    <a:pt x="946" y="963"/>
                  </a:moveTo>
                  <a:lnTo>
                    <a:pt x="983" y="954"/>
                  </a:lnTo>
                  <a:lnTo>
                    <a:pt x="1017" y="942"/>
                  </a:lnTo>
                  <a:lnTo>
                    <a:pt x="1046" y="929"/>
                  </a:lnTo>
                  <a:lnTo>
                    <a:pt x="1073" y="913"/>
                  </a:lnTo>
                  <a:lnTo>
                    <a:pt x="1096" y="898"/>
                  </a:lnTo>
                  <a:lnTo>
                    <a:pt x="1117" y="881"/>
                  </a:lnTo>
                  <a:lnTo>
                    <a:pt x="1134" y="864"/>
                  </a:lnTo>
                  <a:lnTo>
                    <a:pt x="1150" y="846"/>
                  </a:lnTo>
                  <a:lnTo>
                    <a:pt x="1161" y="829"/>
                  </a:lnTo>
                  <a:lnTo>
                    <a:pt x="1173" y="812"/>
                  </a:lnTo>
                  <a:lnTo>
                    <a:pt x="1181" y="794"/>
                  </a:lnTo>
                  <a:lnTo>
                    <a:pt x="1188" y="777"/>
                  </a:lnTo>
                  <a:lnTo>
                    <a:pt x="1196" y="745"/>
                  </a:lnTo>
                  <a:lnTo>
                    <a:pt x="1200" y="718"/>
                  </a:lnTo>
                  <a:lnTo>
                    <a:pt x="1202" y="695"/>
                  </a:lnTo>
                  <a:lnTo>
                    <a:pt x="1200" y="672"/>
                  </a:lnTo>
                  <a:lnTo>
                    <a:pt x="1198" y="650"/>
                  </a:lnTo>
                  <a:lnTo>
                    <a:pt x="1192" y="627"/>
                  </a:lnTo>
                  <a:lnTo>
                    <a:pt x="1184" y="606"/>
                  </a:lnTo>
                  <a:lnTo>
                    <a:pt x="1173" y="587"/>
                  </a:lnTo>
                  <a:lnTo>
                    <a:pt x="1161" y="568"/>
                  </a:lnTo>
                  <a:lnTo>
                    <a:pt x="1148" y="551"/>
                  </a:lnTo>
                  <a:lnTo>
                    <a:pt x="1131" y="533"/>
                  </a:lnTo>
                  <a:lnTo>
                    <a:pt x="1111" y="518"/>
                  </a:lnTo>
                  <a:lnTo>
                    <a:pt x="1092" y="505"/>
                  </a:lnTo>
                  <a:lnTo>
                    <a:pt x="1069" y="493"/>
                  </a:lnTo>
                  <a:lnTo>
                    <a:pt x="1044" y="481"/>
                  </a:lnTo>
                  <a:lnTo>
                    <a:pt x="1017" y="474"/>
                  </a:lnTo>
                  <a:lnTo>
                    <a:pt x="990" y="466"/>
                  </a:lnTo>
                  <a:lnTo>
                    <a:pt x="960" y="460"/>
                  </a:lnTo>
                  <a:lnTo>
                    <a:pt x="985" y="457"/>
                  </a:lnTo>
                  <a:lnTo>
                    <a:pt x="1008" y="453"/>
                  </a:lnTo>
                  <a:lnTo>
                    <a:pt x="1025" y="449"/>
                  </a:lnTo>
                  <a:lnTo>
                    <a:pt x="1031" y="449"/>
                  </a:lnTo>
                  <a:lnTo>
                    <a:pt x="1060" y="439"/>
                  </a:lnTo>
                  <a:lnTo>
                    <a:pt x="1086" y="428"/>
                  </a:lnTo>
                  <a:lnTo>
                    <a:pt x="1109" y="416"/>
                  </a:lnTo>
                  <a:lnTo>
                    <a:pt x="1131" y="403"/>
                  </a:lnTo>
                  <a:lnTo>
                    <a:pt x="1148" y="389"/>
                  </a:lnTo>
                  <a:lnTo>
                    <a:pt x="1163" y="374"/>
                  </a:lnTo>
                  <a:lnTo>
                    <a:pt x="1179" y="359"/>
                  </a:lnTo>
                  <a:lnTo>
                    <a:pt x="1190" y="345"/>
                  </a:lnTo>
                  <a:lnTo>
                    <a:pt x="1200" y="330"/>
                  </a:lnTo>
                  <a:lnTo>
                    <a:pt x="1207" y="314"/>
                  </a:lnTo>
                  <a:lnTo>
                    <a:pt x="1215" y="299"/>
                  </a:lnTo>
                  <a:lnTo>
                    <a:pt x="1221" y="286"/>
                  </a:lnTo>
                  <a:lnTo>
                    <a:pt x="1227" y="259"/>
                  </a:lnTo>
                  <a:lnTo>
                    <a:pt x="1230" y="236"/>
                  </a:lnTo>
                  <a:lnTo>
                    <a:pt x="1232" y="215"/>
                  </a:lnTo>
                  <a:lnTo>
                    <a:pt x="1230" y="195"/>
                  </a:lnTo>
                  <a:lnTo>
                    <a:pt x="1229" y="174"/>
                  </a:lnTo>
                  <a:lnTo>
                    <a:pt x="1223" y="155"/>
                  </a:lnTo>
                  <a:lnTo>
                    <a:pt x="1215" y="136"/>
                  </a:lnTo>
                  <a:lnTo>
                    <a:pt x="1207" y="117"/>
                  </a:lnTo>
                  <a:lnTo>
                    <a:pt x="1196" y="101"/>
                  </a:lnTo>
                  <a:lnTo>
                    <a:pt x="1182" y="84"/>
                  </a:lnTo>
                  <a:lnTo>
                    <a:pt x="1173" y="74"/>
                  </a:lnTo>
                  <a:lnTo>
                    <a:pt x="1163" y="65"/>
                  </a:lnTo>
                  <a:lnTo>
                    <a:pt x="1152" y="55"/>
                  </a:lnTo>
                  <a:lnTo>
                    <a:pt x="1138" y="48"/>
                  </a:lnTo>
                  <a:lnTo>
                    <a:pt x="1113" y="32"/>
                  </a:lnTo>
                  <a:lnTo>
                    <a:pt x="1083" y="21"/>
                  </a:lnTo>
                  <a:lnTo>
                    <a:pt x="1048" y="11"/>
                  </a:lnTo>
                  <a:lnTo>
                    <a:pt x="1012" y="3"/>
                  </a:lnTo>
                  <a:lnTo>
                    <a:pt x="971" y="0"/>
                  </a:lnTo>
                  <a:lnTo>
                    <a:pt x="929" y="0"/>
                  </a:lnTo>
                  <a:lnTo>
                    <a:pt x="102" y="0"/>
                  </a:lnTo>
                  <a:lnTo>
                    <a:pt x="96" y="73"/>
                  </a:lnTo>
                  <a:lnTo>
                    <a:pt x="123" y="73"/>
                  </a:lnTo>
                  <a:lnTo>
                    <a:pt x="142" y="73"/>
                  </a:lnTo>
                  <a:lnTo>
                    <a:pt x="159" y="74"/>
                  </a:lnTo>
                  <a:lnTo>
                    <a:pt x="173" y="76"/>
                  </a:lnTo>
                  <a:lnTo>
                    <a:pt x="186" y="78"/>
                  </a:lnTo>
                  <a:lnTo>
                    <a:pt x="199" y="82"/>
                  </a:lnTo>
                  <a:lnTo>
                    <a:pt x="209" y="88"/>
                  </a:lnTo>
                  <a:lnTo>
                    <a:pt x="219" y="94"/>
                  </a:lnTo>
                  <a:lnTo>
                    <a:pt x="224" y="101"/>
                  </a:lnTo>
                  <a:lnTo>
                    <a:pt x="230" y="109"/>
                  </a:lnTo>
                  <a:lnTo>
                    <a:pt x="236" y="119"/>
                  </a:lnTo>
                  <a:lnTo>
                    <a:pt x="240" y="128"/>
                  </a:lnTo>
                  <a:lnTo>
                    <a:pt x="242" y="140"/>
                  </a:lnTo>
                  <a:lnTo>
                    <a:pt x="244" y="167"/>
                  </a:lnTo>
                  <a:lnTo>
                    <a:pt x="242" y="201"/>
                  </a:lnTo>
                  <a:lnTo>
                    <a:pt x="184" y="773"/>
                  </a:lnTo>
                  <a:lnTo>
                    <a:pt x="180" y="802"/>
                  </a:lnTo>
                  <a:lnTo>
                    <a:pt x="175" y="827"/>
                  </a:lnTo>
                  <a:lnTo>
                    <a:pt x="171" y="837"/>
                  </a:lnTo>
                  <a:lnTo>
                    <a:pt x="165" y="848"/>
                  </a:lnTo>
                  <a:lnTo>
                    <a:pt x="159" y="856"/>
                  </a:lnTo>
                  <a:lnTo>
                    <a:pt x="152" y="865"/>
                  </a:lnTo>
                  <a:lnTo>
                    <a:pt x="144" y="871"/>
                  </a:lnTo>
                  <a:lnTo>
                    <a:pt x="134" y="879"/>
                  </a:lnTo>
                  <a:lnTo>
                    <a:pt x="123" y="885"/>
                  </a:lnTo>
                  <a:lnTo>
                    <a:pt x="111" y="889"/>
                  </a:lnTo>
                  <a:lnTo>
                    <a:pt x="96" y="892"/>
                  </a:lnTo>
                  <a:lnTo>
                    <a:pt x="80" y="894"/>
                  </a:lnTo>
                  <a:lnTo>
                    <a:pt x="63" y="896"/>
                  </a:lnTo>
                  <a:lnTo>
                    <a:pt x="44" y="898"/>
                  </a:lnTo>
                  <a:lnTo>
                    <a:pt x="8" y="898"/>
                  </a:lnTo>
                  <a:lnTo>
                    <a:pt x="0" y="973"/>
                  </a:lnTo>
                  <a:lnTo>
                    <a:pt x="812" y="973"/>
                  </a:lnTo>
                  <a:lnTo>
                    <a:pt x="868" y="973"/>
                  </a:lnTo>
                  <a:lnTo>
                    <a:pt x="910" y="969"/>
                  </a:lnTo>
                  <a:lnTo>
                    <a:pt x="937" y="965"/>
                  </a:lnTo>
                  <a:lnTo>
                    <a:pt x="946" y="963"/>
                  </a:lnTo>
                  <a:close/>
                  <a:moveTo>
                    <a:pt x="564" y="73"/>
                  </a:moveTo>
                  <a:lnTo>
                    <a:pt x="693" y="73"/>
                  </a:lnTo>
                  <a:lnTo>
                    <a:pt x="716" y="73"/>
                  </a:lnTo>
                  <a:lnTo>
                    <a:pt x="737" y="74"/>
                  </a:lnTo>
                  <a:lnTo>
                    <a:pt x="758" y="80"/>
                  </a:lnTo>
                  <a:lnTo>
                    <a:pt x="777" y="86"/>
                  </a:lnTo>
                  <a:lnTo>
                    <a:pt x="797" y="94"/>
                  </a:lnTo>
                  <a:lnTo>
                    <a:pt x="814" y="101"/>
                  </a:lnTo>
                  <a:lnTo>
                    <a:pt x="829" y="113"/>
                  </a:lnTo>
                  <a:lnTo>
                    <a:pt x="843" y="124"/>
                  </a:lnTo>
                  <a:lnTo>
                    <a:pt x="852" y="138"/>
                  </a:lnTo>
                  <a:lnTo>
                    <a:pt x="862" y="153"/>
                  </a:lnTo>
                  <a:lnTo>
                    <a:pt x="868" y="169"/>
                  </a:lnTo>
                  <a:lnTo>
                    <a:pt x="873" y="186"/>
                  </a:lnTo>
                  <a:lnTo>
                    <a:pt x="879" y="203"/>
                  </a:lnTo>
                  <a:lnTo>
                    <a:pt x="881" y="220"/>
                  </a:lnTo>
                  <a:lnTo>
                    <a:pt x="881" y="238"/>
                  </a:lnTo>
                  <a:lnTo>
                    <a:pt x="881" y="257"/>
                  </a:lnTo>
                  <a:lnTo>
                    <a:pt x="877" y="274"/>
                  </a:lnTo>
                  <a:lnTo>
                    <a:pt x="873" y="291"/>
                  </a:lnTo>
                  <a:lnTo>
                    <a:pt x="868" y="307"/>
                  </a:lnTo>
                  <a:lnTo>
                    <a:pt x="860" y="322"/>
                  </a:lnTo>
                  <a:lnTo>
                    <a:pt x="850" y="336"/>
                  </a:lnTo>
                  <a:lnTo>
                    <a:pt x="839" y="349"/>
                  </a:lnTo>
                  <a:lnTo>
                    <a:pt x="827" y="361"/>
                  </a:lnTo>
                  <a:lnTo>
                    <a:pt x="814" y="372"/>
                  </a:lnTo>
                  <a:lnTo>
                    <a:pt x="798" y="382"/>
                  </a:lnTo>
                  <a:lnTo>
                    <a:pt x="783" y="391"/>
                  </a:lnTo>
                  <a:lnTo>
                    <a:pt x="768" y="399"/>
                  </a:lnTo>
                  <a:lnTo>
                    <a:pt x="750" y="405"/>
                  </a:lnTo>
                  <a:lnTo>
                    <a:pt x="731" y="410"/>
                  </a:lnTo>
                  <a:lnTo>
                    <a:pt x="714" y="414"/>
                  </a:lnTo>
                  <a:lnTo>
                    <a:pt x="695" y="416"/>
                  </a:lnTo>
                  <a:lnTo>
                    <a:pt x="676" y="418"/>
                  </a:lnTo>
                  <a:lnTo>
                    <a:pt x="528" y="418"/>
                  </a:lnTo>
                  <a:lnTo>
                    <a:pt x="564" y="73"/>
                  </a:lnTo>
                  <a:close/>
                  <a:moveTo>
                    <a:pt x="512" y="850"/>
                  </a:moveTo>
                  <a:lnTo>
                    <a:pt x="507" y="842"/>
                  </a:lnTo>
                  <a:lnTo>
                    <a:pt x="501" y="833"/>
                  </a:lnTo>
                  <a:lnTo>
                    <a:pt x="497" y="823"/>
                  </a:lnTo>
                  <a:lnTo>
                    <a:pt x="495" y="812"/>
                  </a:lnTo>
                  <a:lnTo>
                    <a:pt x="493" y="800"/>
                  </a:lnTo>
                  <a:lnTo>
                    <a:pt x="491" y="787"/>
                  </a:lnTo>
                  <a:lnTo>
                    <a:pt x="491" y="773"/>
                  </a:lnTo>
                  <a:lnTo>
                    <a:pt x="493" y="756"/>
                  </a:lnTo>
                  <a:lnTo>
                    <a:pt x="520" y="493"/>
                  </a:lnTo>
                  <a:lnTo>
                    <a:pt x="664" y="493"/>
                  </a:lnTo>
                  <a:lnTo>
                    <a:pt x="689" y="495"/>
                  </a:lnTo>
                  <a:lnTo>
                    <a:pt x="712" y="499"/>
                  </a:lnTo>
                  <a:lnTo>
                    <a:pt x="735" y="503"/>
                  </a:lnTo>
                  <a:lnTo>
                    <a:pt x="758" y="510"/>
                  </a:lnTo>
                  <a:lnTo>
                    <a:pt x="777" y="520"/>
                  </a:lnTo>
                  <a:lnTo>
                    <a:pt x="797" y="531"/>
                  </a:lnTo>
                  <a:lnTo>
                    <a:pt x="814" y="545"/>
                  </a:lnTo>
                  <a:lnTo>
                    <a:pt x="829" y="560"/>
                  </a:lnTo>
                  <a:lnTo>
                    <a:pt x="841" y="576"/>
                  </a:lnTo>
                  <a:lnTo>
                    <a:pt x="850" y="591"/>
                  </a:lnTo>
                  <a:lnTo>
                    <a:pt x="858" y="608"/>
                  </a:lnTo>
                  <a:lnTo>
                    <a:pt x="866" y="625"/>
                  </a:lnTo>
                  <a:lnTo>
                    <a:pt x="870" y="645"/>
                  </a:lnTo>
                  <a:lnTo>
                    <a:pt x="873" y="662"/>
                  </a:lnTo>
                  <a:lnTo>
                    <a:pt x="873" y="683"/>
                  </a:lnTo>
                  <a:lnTo>
                    <a:pt x="873" y="702"/>
                  </a:lnTo>
                  <a:lnTo>
                    <a:pt x="870" y="721"/>
                  </a:lnTo>
                  <a:lnTo>
                    <a:pt x="866" y="741"/>
                  </a:lnTo>
                  <a:lnTo>
                    <a:pt x="860" y="760"/>
                  </a:lnTo>
                  <a:lnTo>
                    <a:pt x="854" y="777"/>
                  </a:lnTo>
                  <a:lnTo>
                    <a:pt x="845" y="794"/>
                  </a:lnTo>
                  <a:lnTo>
                    <a:pt x="835" y="810"/>
                  </a:lnTo>
                  <a:lnTo>
                    <a:pt x="823" y="823"/>
                  </a:lnTo>
                  <a:lnTo>
                    <a:pt x="812" y="837"/>
                  </a:lnTo>
                  <a:lnTo>
                    <a:pt x="798" y="848"/>
                  </a:lnTo>
                  <a:lnTo>
                    <a:pt x="783" y="860"/>
                  </a:lnTo>
                  <a:lnTo>
                    <a:pt x="766" y="869"/>
                  </a:lnTo>
                  <a:lnTo>
                    <a:pt x="749" y="877"/>
                  </a:lnTo>
                  <a:lnTo>
                    <a:pt x="729" y="883"/>
                  </a:lnTo>
                  <a:lnTo>
                    <a:pt x="710" y="887"/>
                  </a:lnTo>
                  <a:lnTo>
                    <a:pt x="689" y="890"/>
                  </a:lnTo>
                  <a:lnTo>
                    <a:pt x="666" y="890"/>
                  </a:lnTo>
                  <a:lnTo>
                    <a:pt x="633" y="890"/>
                  </a:lnTo>
                  <a:lnTo>
                    <a:pt x="605" y="889"/>
                  </a:lnTo>
                  <a:lnTo>
                    <a:pt x="582" y="885"/>
                  </a:lnTo>
                  <a:lnTo>
                    <a:pt x="562" y="881"/>
                  </a:lnTo>
                  <a:lnTo>
                    <a:pt x="547" y="875"/>
                  </a:lnTo>
                  <a:lnTo>
                    <a:pt x="534" y="867"/>
                  </a:lnTo>
                  <a:lnTo>
                    <a:pt x="522" y="860"/>
                  </a:lnTo>
                  <a:lnTo>
                    <a:pt x="512" y="8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836951" y="2955441"/>
              <a:ext cx="7011121" cy="399030"/>
            </a:xfrm>
            <a:custGeom>
              <a:avLst/>
              <a:gdLst>
                <a:gd name="T0" fmla="*/ 3461 w 7485"/>
                <a:gd name="T1" fmla="*/ 265 h 426"/>
                <a:gd name="T2" fmla="*/ 2927 w 7485"/>
                <a:gd name="T3" fmla="*/ 257 h 426"/>
                <a:gd name="T4" fmla="*/ 2409 w 7485"/>
                <a:gd name="T5" fmla="*/ 238 h 426"/>
                <a:gd name="T6" fmla="*/ 1912 w 7485"/>
                <a:gd name="T7" fmla="*/ 211 h 426"/>
                <a:gd name="T8" fmla="*/ 1438 w 7485"/>
                <a:gd name="T9" fmla="*/ 177 h 426"/>
                <a:gd name="T10" fmla="*/ 988 w 7485"/>
                <a:gd name="T11" fmla="*/ 135 h 426"/>
                <a:gd name="T12" fmla="*/ 568 w 7485"/>
                <a:gd name="T13" fmla="*/ 85 h 426"/>
                <a:gd name="T14" fmla="*/ 180 w 7485"/>
                <a:gd name="T15" fmla="*/ 29 h 426"/>
                <a:gd name="T16" fmla="*/ 0 w 7485"/>
                <a:gd name="T17" fmla="*/ 8 h 426"/>
                <a:gd name="T18" fmla="*/ 149 w 7485"/>
                <a:gd name="T19" fmla="*/ 54 h 426"/>
                <a:gd name="T20" fmla="*/ 314 w 7485"/>
                <a:gd name="T21" fmla="*/ 98 h 426"/>
                <a:gd name="T22" fmla="*/ 493 w 7485"/>
                <a:gd name="T23" fmla="*/ 140 h 426"/>
                <a:gd name="T24" fmla="*/ 683 w 7485"/>
                <a:gd name="T25" fmla="*/ 179 h 426"/>
                <a:gd name="T26" fmla="*/ 887 w 7485"/>
                <a:gd name="T27" fmla="*/ 217 h 426"/>
                <a:gd name="T28" fmla="*/ 1102 w 7485"/>
                <a:gd name="T29" fmla="*/ 252 h 426"/>
                <a:gd name="T30" fmla="*/ 1328 w 7485"/>
                <a:gd name="T31" fmla="*/ 282 h 426"/>
                <a:gd name="T32" fmla="*/ 1562 w 7485"/>
                <a:gd name="T33" fmla="*/ 311 h 426"/>
                <a:gd name="T34" fmla="*/ 1808 w 7485"/>
                <a:gd name="T35" fmla="*/ 338 h 426"/>
                <a:gd name="T36" fmla="*/ 2061 w 7485"/>
                <a:gd name="T37" fmla="*/ 361 h 426"/>
                <a:gd name="T38" fmla="*/ 2593 w 7485"/>
                <a:gd name="T39" fmla="*/ 398 h 426"/>
                <a:gd name="T40" fmla="*/ 3152 w 7485"/>
                <a:gd name="T41" fmla="*/ 419 h 426"/>
                <a:gd name="T42" fmla="*/ 3440 w 7485"/>
                <a:gd name="T43" fmla="*/ 424 h 426"/>
                <a:gd name="T44" fmla="*/ 3734 w 7485"/>
                <a:gd name="T45" fmla="*/ 426 h 426"/>
                <a:gd name="T46" fmla="*/ 4027 w 7485"/>
                <a:gd name="T47" fmla="*/ 424 h 426"/>
                <a:gd name="T48" fmla="*/ 4317 w 7485"/>
                <a:gd name="T49" fmla="*/ 419 h 426"/>
                <a:gd name="T50" fmla="*/ 4878 w 7485"/>
                <a:gd name="T51" fmla="*/ 398 h 426"/>
                <a:gd name="T52" fmla="*/ 5150 w 7485"/>
                <a:gd name="T53" fmla="*/ 380 h 426"/>
                <a:gd name="T54" fmla="*/ 5413 w 7485"/>
                <a:gd name="T55" fmla="*/ 361 h 426"/>
                <a:gd name="T56" fmla="*/ 5669 w 7485"/>
                <a:gd name="T57" fmla="*/ 338 h 426"/>
                <a:gd name="T58" fmla="*/ 5916 w 7485"/>
                <a:gd name="T59" fmla="*/ 311 h 426"/>
                <a:gd name="T60" fmla="*/ 6153 w 7485"/>
                <a:gd name="T61" fmla="*/ 282 h 426"/>
                <a:gd name="T62" fmla="*/ 6379 w 7485"/>
                <a:gd name="T63" fmla="*/ 250 h 426"/>
                <a:gd name="T64" fmla="*/ 6596 w 7485"/>
                <a:gd name="T65" fmla="*/ 215 h 426"/>
                <a:gd name="T66" fmla="*/ 6800 w 7485"/>
                <a:gd name="T67" fmla="*/ 179 h 426"/>
                <a:gd name="T68" fmla="*/ 6992 w 7485"/>
                <a:gd name="T69" fmla="*/ 138 h 426"/>
                <a:gd name="T70" fmla="*/ 7170 w 7485"/>
                <a:gd name="T71" fmla="*/ 96 h 426"/>
                <a:gd name="T72" fmla="*/ 7335 w 7485"/>
                <a:gd name="T73" fmla="*/ 52 h 426"/>
                <a:gd name="T74" fmla="*/ 7485 w 7485"/>
                <a:gd name="T75" fmla="*/ 6 h 426"/>
                <a:gd name="T76" fmla="*/ 7468 w 7485"/>
                <a:gd name="T77" fmla="*/ 0 h 426"/>
                <a:gd name="T78" fmla="*/ 7097 w 7485"/>
                <a:gd name="T79" fmla="*/ 60 h 426"/>
                <a:gd name="T80" fmla="*/ 6692 w 7485"/>
                <a:gd name="T81" fmla="*/ 112 h 426"/>
                <a:gd name="T82" fmla="*/ 6256 w 7485"/>
                <a:gd name="T83" fmla="*/ 158 h 426"/>
                <a:gd name="T84" fmla="*/ 5794 w 7485"/>
                <a:gd name="T85" fmla="*/ 196 h 426"/>
                <a:gd name="T86" fmla="*/ 5306 w 7485"/>
                <a:gd name="T87" fmla="*/ 227 h 426"/>
                <a:gd name="T88" fmla="*/ 4799 w 7485"/>
                <a:gd name="T89" fmla="*/ 248 h 426"/>
                <a:gd name="T90" fmla="*/ 4273 w 7485"/>
                <a:gd name="T91" fmla="*/ 263 h 426"/>
                <a:gd name="T92" fmla="*/ 3734 w 7485"/>
                <a:gd name="T93" fmla="*/ 26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85" h="426">
                  <a:moveTo>
                    <a:pt x="3734" y="267"/>
                  </a:moveTo>
                  <a:lnTo>
                    <a:pt x="3461" y="265"/>
                  </a:lnTo>
                  <a:lnTo>
                    <a:pt x="3192" y="263"/>
                  </a:lnTo>
                  <a:lnTo>
                    <a:pt x="2927" y="257"/>
                  </a:lnTo>
                  <a:lnTo>
                    <a:pt x="2666" y="248"/>
                  </a:lnTo>
                  <a:lnTo>
                    <a:pt x="2409" y="238"/>
                  </a:lnTo>
                  <a:lnTo>
                    <a:pt x="2157" y="227"/>
                  </a:lnTo>
                  <a:lnTo>
                    <a:pt x="1912" y="211"/>
                  </a:lnTo>
                  <a:lnTo>
                    <a:pt x="1672" y="196"/>
                  </a:lnTo>
                  <a:lnTo>
                    <a:pt x="1438" y="177"/>
                  </a:lnTo>
                  <a:lnTo>
                    <a:pt x="1209" y="158"/>
                  </a:lnTo>
                  <a:lnTo>
                    <a:pt x="988" y="135"/>
                  </a:lnTo>
                  <a:lnTo>
                    <a:pt x="773" y="112"/>
                  </a:lnTo>
                  <a:lnTo>
                    <a:pt x="568" y="85"/>
                  </a:lnTo>
                  <a:lnTo>
                    <a:pt x="370" y="58"/>
                  </a:lnTo>
                  <a:lnTo>
                    <a:pt x="180" y="29"/>
                  </a:lnTo>
                  <a:lnTo>
                    <a:pt x="0" y="0"/>
                  </a:lnTo>
                  <a:lnTo>
                    <a:pt x="0" y="8"/>
                  </a:lnTo>
                  <a:lnTo>
                    <a:pt x="73" y="31"/>
                  </a:lnTo>
                  <a:lnTo>
                    <a:pt x="149" y="54"/>
                  </a:lnTo>
                  <a:lnTo>
                    <a:pt x="230" y="77"/>
                  </a:lnTo>
                  <a:lnTo>
                    <a:pt x="314" y="98"/>
                  </a:lnTo>
                  <a:lnTo>
                    <a:pt x="403" y="119"/>
                  </a:lnTo>
                  <a:lnTo>
                    <a:pt x="493" y="140"/>
                  </a:lnTo>
                  <a:lnTo>
                    <a:pt x="587" y="160"/>
                  </a:lnTo>
                  <a:lnTo>
                    <a:pt x="683" y="179"/>
                  </a:lnTo>
                  <a:lnTo>
                    <a:pt x="785" y="198"/>
                  </a:lnTo>
                  <a:lnTo>
                    <a:pt x="887" y="217"/>
                  </a:lnTo>
                  <a:lnTo>
                    <a:pt x="992" y="234"/>
                  </a:lnTo>
                  <a:lnTo>
                    <a:pt x="1102" y="252"/>
                  </a:lnTo>
                  <a:lnTo>
                    <a:pt x="1213" y="267"/>
                  </a:lnTo>
                  <a:lnTo>
                    <a:pt x="1328" y="282"/>
                  </a:lnTo>
                  <a:lnTo>
                    <a:pt x="1443" y="298"/>
                  </a:lnTo>
                  <a:lnTo>
                    <a:pt x="1562" y="311"/>
                  </a:lnTo>
                  <a:lnTo>
                    <a:pt x="1683" y="325"/>
                  </a:lnTo>
                  <a:lnTo>
                    <a:pt x="1808" y="338"/>
                  </a:lnTo>
                  <a:lnTo>
                    <a:pt x="1933" y="350"/>
                  </a:lnTo>
                  <a:lnTo>
                    <a:pt x="2061" y="361"/>
                  </a:lnTo>
                  <a:lnTo>
                    <a:pt x="2324" y="380"/>
                  </a:lnTo>
                  <a:lnTo>
                    <a:pt x="2593" y="398"/>
                  </a:lnTo>
                  <a:lnTo>
                    <a:pt x="2870" y="411"/>
                  </a:lnTo>
                  <a:lnTo>
                    <a:pt x="3152" y="419"/>
                  </a:lnTo>
                  <a:lnTo>
                    <a:pt x="3296" y="423"/>
                  </a:lnTo>
                  <a:lnTo>
                    <a:pt x="3440" y="424"/>
                  </a:lnTo>
                  <a:lnTo>
                    <a:pt x="3586" y="426"/>
                  </a:lnTo>
                  <a:lnTo>
                    <a:pt x="3734" y="426"/>
                  </a:lnTo>
                  <a:lnTo>
                    <a:pt x="3881" y="426"/>
                  </a:lnTo>
                  <a:lnTo>
                    <a:pt x="4027" y="424"/>
                  </a:lnTo>
                  <a:lnTo>
                    <a:pt x="4173" y="423"/>
                  </a:lnTo>
                  <a:lnTo>
                    <a:pt x="4317" y="419"/>
                  </a:lnTo>
                  <a:lnTo>
                    <a:pt x="4601" y="411"/>
                  </a:lnTo>
                  <a:lnTo>
                    <a:pt x="4878" y="398"/>
                  </a:lnTo>
                  <a:lnTo>
                    <a:pt x="5016" y="390"/>
                  </a:lnTo>
                  <a:lnTo>
                    <a:pt x="5150" y="380"/>
                  </a:lnTo>
                  <a:lnTo>
                    <a:pt x="5283" y="371"/>
                  </a:lnTo>
                  <a:lnTo>
                    <a:pt x="5413" y="361"/>
                  </a:lnTo>
                  <a:lnTo>
                    <a:pt x="5542" y="350"/>
                  </a:lnTo>
                  <a:lnTo>
                    <a:pt x="5669" y="338"/>
                  </a:lnTo>
                  <a:lnTo>
                    <a:pt x="5794" y="325"/>
                  </a:lnTo>
                  <a:lnTo>
                    <a:pt x="5916" y="311"/>
                  </a:lnTo>
                  <a:lnTo>
                    <a:pt x="6036" y="298"/>
                  </a:lnTo>
                  <a:lnTo>
                    <a:pt x="6153" y="282"/>
                  </a:lnTo>
                  <a:lnTo>
                    <a:pt x="6268" y="267"/>
                  </a:lnTo>
                  <a:lnTo>
                    <a:pt x="6379" y="250"/>
                  </a:lnTo>
                  <a:lnTo>
                    <a:pt x="6489" y="232"/>
                  </a:lnTo>
                  <a:lnTo>
                    <a:pt x="6596" y="215"/>
                  </a:lnTo>
                  <a:lnTo>
                    <a:pt x="6700" y="196"/>
                  </a:lnTo>
                  <a:lnTo>
                    <a:pt x="6800" y="179"/>
                  </a:lnTo>
                  <a:lnTo>
                    <a:pt x="6898" y="158"/>
                  </a:lnTo>
                  <a:lnTo>
                    <a:pt x="6992" y="138"/>
                  </a:lnTo>
                  <a:lnTo>
                    <a:pt x="7082" y="117"/>
                  </a:lnTo>
                  <a:lnTo>
                    <a:pt x="7170" y="96"/>
                  </a:lnTo>
                  <a:lnTo>
                    <a:pt x="7255" y="73"/>
                  </a:lnTo>
                  <a:lnTo>
                    <a:pt x="7335" y="52"/>
                  </a:lnTo>
                  <a:lnTo>
                    <a:pt x="7412" y="29"/>
                  </a:lnTo>
                  <a:lnTo>
                    <a:pt x="7485" y="6"/>
                  </a:lnTo>
                  <a:lnTo>
                    <a:pt x="7477" y="4"/>
                  </a:lnTo>
                  <a:lnTo>
                    <a:pt x="7468" y="0"/>
                  </a:lnTo>
                  <a:lnTo>
                    <a:pt x="7287" y="31"/>
                  </a:lnTo>
                  <a:lnTo>
                    <a:pt x="7097" y="60"/>
                  </a:lnTo>
                  <a:lnTo>
                    <a:pt x="6899" y="87"/>
                  </a:lnTo>
                  <a:lnTo>
                    <a:pt x="6692" y="112"/>
                  </a:lnTo>
                  <a:lnTo>
                    <a:pt x="6479" y="135"/>
                  </a:lnTo>
                  <a:lnTo>
                    <a:pt x="6256" y="158"/>
                  </a:lnTo>
                  <a:lnTo>
                    <a:pt x="6028" y="177"/>
                  </a:lnTo>
                  <a:lnTo>
                    <a:pt x="5794" y="196"/>
                  </a:lnTo>
                  <a:lnTo>
                    <a:pt x="5554" y="211"/>
                  </a:lnTo>
                  <a:lnTo>
                    <a:pt x="5306" y="227"/>
                  </a:lnTo>
                  <a:lnTo>
                    <a:pt x="5054" y="238"/>
                  </a:lnTo>
                  <a:lnTo>
                    <a:pt x="4799" y="248"/>
                  </a:lnTo>
                  <a:lnTo>
                    <a:pt x="4538" y="257"/>
                  </a:lnTo>
                  <a:lnTo>
                    <a:pt x="4273" y="263"/>
                  </a:lnTo>
                  <a:lnTo>
                    <a:pt x="4004" y="265"/>
                  </a:lnTo>
                  <a:lnTo>
                    <a:pt x="3734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2004066" y="1645013"/>
              <a:ext cx="6708570" cy="1220506"/>
            </a:xfrm>
            <a:custGeom>
              <a:avLst/>
              <a:gdLst>
                <a:gd name="T0" fmla="*/ 6759 w 7162"/>
                <a:gd name="T1" fmla="*/ 1178 h 1303"/>
                <a:gd name="T2" fmla="*/ 6450 w 7162"/>
                <a:gd name="T3" fmla="*/ 1161 h 1303"/>
                <a:gd name="T4" fmla="*/ 6116 w 7162"/>
                <a:gd name="T5" fmla="*/ 919 h 1303"/>
                <a:gd name="T6" fmla="*/ 5830 w 7162"/>
                <a:gd name="T7" fmla="*/ 505 h 1303"/>
                <a:gd name="T8" fmla="*/ 6022 w 7162"/>
                <a:gd name="T9" fmla="*/ 249 h 1303"/>
                <a:gd name="T10" fmla="*/ 5884 w 7162"/>
                <a:gd name="T11" fmla="*/ 38 h 1303"/>
                <a:gd name="T12" fmla="*/ 3302 w 7162"/>
                <a:gd name="T13" fmla="*/ 73 h 1303"/>
                <a:gd name="T14" fmla="*/ 3432 w 7162"/>
                <a:gd name="T15" fmla="*/ 140 h 1303"/>
                <a:gd name="T16" fmla="*/ 2507 w 7162"/>
                <a:gd name="T17" fmla="*/ 76 h 1303"/>
                <a:gd name="T18" fmla="*/ 2595 w 7162"/>
                <a:gd name="T19" fmla="*/ 182 h 1303"/>
                <a:gd name="T20" fmla="*/ 2347 w 7162"/>
                <a:gd name="T21" fmla="*/ 735 h 1303"/>
                <a:gd name="T22" fmla="*/ 2250 w 7162"/>
                <a:gd name="T23" fmla="*/ 476 h 1303"/>
                <a:gd name="T24" fmla="*/ 2378 w 7162"/>
                <a:gd name="T25" fmla="*/ 201 h 1303"/>
                <a:gd name="T26" fmla="*/ 2211 w 7162"/>
                <a:gd name="T27" fmla="*/ 25 h 1303"/>
                <a:gd name="T28" fmla="*/ 178 w 7162"/>
                <a:gd name="T29" fmla="*/ 76 h 1303"/>
                <a:gd name="T30" fmla="*/ 186 w 7162"/>
                <a:gd name="T31" fmla="*/ 794 h 1303"/>
                <a:gd name="T32" fmla="*/ 78 w 7162"/>
                <a:gd name="T33" fmla="*/ 896 h 1303"/>
                <a:gd name="T34" fmla="*/ 1724 w 7162"/>
                <a:gd name="T35" fmla="*/ 883 h 1303"/>
                <a:gd name="T36" fmla="*/ 1829 w 7162"/>
                <a:gd name="T37" fmla="*/ 556 h 1303"/>
                <a:gd name="T38" fmla="*/ 2234 w 7162"/>
                <a:gd name="T39" fmla="*/ 1052 h 1303"/>
                <a:gd name="T40" fmla="*/ 2614 w 7162"/>
                <a:gd name="T41" fmla="*/ 1272 h 1303"/>
                <a:gd name="T42" fmla="*/ 3041 w 7162"/>
                <a:gd name="T43" fmla="*/ 1278 h 1303"/>
                <a:gd name="T44" fmla="*/ 3419 w 7162"/>
                <a:gd name="T45" fmla="*/ 1059 h 1303"/>
                <a:gd name="T46" fmla="*/ 5362 w 7162"/>
                <a:gd name="T47" fmla="*/ 883 h 1303"/>
                <a:gd name="T48" fmla="*/ 5427 w 7162"/>
                <a:gd name="T49" fmla="*/ 553 h 1303"/>
                <a:gd name="T50" fmla="*/ 5790 w 7162"/>
                <a:gd name="T51" fmla="*/ 969 h 1303"/>
                <a:gd name="T52" fmla="*/ 6176 w 7162"/>
                <a:gd name="T53" fmla="*/ 1255 h 1303"/>
                <a:gd name="T54" fmla="*/ 6633 w 7162"/>
                <a:gd name="T55" fmla="*/ 1288 h 1303"/>
                <a:gd name="T56" fmla="*/ 7032 w 7162"/>
                <a:gd name="T57" fmla="*/ 1098 h 1303"/>
                <a:gd name="T58" fmla="*/ 1355 w 7162"/>
                <a:gd name="T59" fmla="*/ 856 h 1303"/>
                <a:gd name="T60" fmla="*/ 1050 w 7162"/>
                <a:gd name="T61" fmla="*/ 662 h 1303"/>
                <a:gd name="T62" fmla="*/ 812 w 7162"/>
                <a:gd name="T63" fmla="*/ 877 h 1303"/>
                <a:gd name="T64" fmla="*/ 551 w 7162"/>
                <a:gd name="T65" fmla="*/ 885 h 1303"/>
                <a:gd name="T66" fmla="*/ 610 w 7162"/>
                <a:gd name="T67" fmla="*/ 495 h 1303"/>
                <a:gd name="T68" fmla="*/ 767 w 7162"/>
                <a:gd name="T69" fmla="*/ 599 h 1303"/>
                <a:gd name="T70" fmla="*/ 727 w 7162"/>
                <a:gd name="T71" fmla="*/ 407 h 1303"/>
                <a:gd name="T72" fmla="*/ 992 w 7162"/>
                <a:gd name="T73" fmla="*/ 113 h 1303"/>
                <a:gd name="T74" fmla="*/ 1336 w 7162"/>
                <a:gd name="T75" fmla="*/ 73 h 1303"/>
                <a:gd name="T76" fmla="*/ 1439 w 7162"/>
                <a:gd name="T77" fmla="*/ 182 h 1303"/>
                <a:gd name="T78" fmla="*/ 1979 w 7162"/>
                <a:gd name="T79" fmla="*/ 445 h 1303"/>
                <a:gd name="T80" fmla="*/ 1927 w 7162"/>
                <a:gd name="T81" fmla="*/ 76 h 1303"/>
                <a:gd name="T82" fmla="*/ 2079 w 7162"/>
                <a:gd name="T83" fmla="*/ 261 h 1303"/>
                <a:gd name="T84" fmla="*/ 2731 w 7162"/>
                <a:gd name="T85" fmla="*/ 1119 h 1303"/>
                <a:gd name="T86" fmla="*/ 2739 w 7162"/>
                <a:gd name="T87" fmla="*/ 894 h 1303"/>
                <a:gd name="T88" fmla="*/ 2653 w 7162"/>
                <a:gd name="T89" fmla="*/ 645 h 1303"/>
                <a:gd name="T90" fmla="*/ 3261 w 7162"/>
                <a:gd name="T91" fmla="*/ 1105 h 1303"/>
                <a:gd name="T92" fmla="*/ 3787 w 7162"/>
                <a:gd name="T93" fmla="*/ 864 h 1303"/>
                <a:gd name="T94" fmla="*/ 3478 w 7162"/>
                <a:gd name="T95" fmla="*/ 873 h 1303"/>
                <a:gd name="T96" fmla="*/ 3618 w 7162"/>
                <a:gd name="T97" fmla="*/ 84 h 1303"/>
                <a:gd name="T98" fmla="*/ 3880 w 7162"/>
                <a:gd name="T99" fmla="*/ 117 h 1303"/>
                <a:gd name="T100" fmla="*/ 4981 w 7162"/>
                <a:gd name="T101" fmla="*/ 871 h 1303"/>
                <a:gd name="T102" fmla="*/ 4667 w 7162"/>
                <a:gd name="T103" fmla="*/ 708 h 1303"/>
                <a:gd name="T104" fmla="*/ 4413 w 7162"/>
                <a:gd name="T105" fmla="*/ 889 h 1303"/>
                <a:gd name="T106" fmla="*/ 4156 w 7162"/>
                <a:gd name="T107" fmla="*/ 860 h 1303"/>
                <a:gd name="T108" fmla="*/ 4344 w 7162"/>
                <a:gd name="T109" fmla="*/ 501 h 1303"/>
                <a:gd name="T110" fmla="*/ 4550 w 7162"/>
                <a:gd name="T111" fmla="*/ 299 h 1303"/>
                <a:gd name="T112" fmla="*/ 4313 w 7162"/>
                <a:gd name="T113" fmla="*/ 416 h 1303"/>
                <a:gd name="T114" fmla="*/ 4678 w 7162"/>
                <a:gd name="T115" fmla="*/ 151 h 1303"/>
                <a:gd name="T116" fmla="*/ 5037 w 7162"/>
                <a:gd name="T117" fmla="*/ 86 h 1303"/>
                <a:gd name="T118" fmla="*/ 5713 w 7162"/>
                <a:gd name="T119" fmla="*/ 305 h 1303"/>
                <a:gd name="T120" fmla="*/ 5571 w 7162"/>
                <a:gd name="T121" fmla="*/ 462 h 1303"/>
                <a:gd name="T122" fmla="*/ 5628 w 7162"/>
                <a:gd name="T123" fmla="*/ 96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2" h="1303">
                  <a:moveTo>
                    <a:pt x="7103" y="973"/>
                  </a:moveTo>
                  <a:lnTo>
                    <a:pt x="7072" y="1004"/>
                  </a:lnTo>
                  <a:lnTo>
                    <a:pt x="7038" y="1034"/>
                  </a:lnTo>
                  <a:lnTo>
                    <a:pt x="6999" y="1063"/>
                  </a:lnTo>
                  <a:lnTo>
                    <a:pt x="6957" y="1092"/>
                  </a:lnTo>
                  <a:lnTo>
                    <a:pt x="6936" y="1105"/>
                  </a:lnTo>
                  <a:lnTo>
                    <a:pt x="6913" y="1119"/>
                  </a:lnTo>
                  <a:lnTo>
                    <a:pt x="6888" y="1130"/>
                  </a:lnTo>
                  <a:lnTo>
                    <a:pt x="6865" y="1142"/>
                  </a:lnTo>
                  <a:lnTo>
                    <a:pt x="6840" y="1153"/>
                  </a:lnTo>
                  <a:lnTo>
                    <a:pt x="6813" y="1163"/>
                  </a:lnTo>
                  <a:lnTo>
                    <a:pt x="6786" y="1171"/>
                  </a:lnTo>
                  <a:lnTo>
                    <a:pt x="6759" y="1178"/>
                  </a:lnTo>
                  <a:lnTo>
                    <a:pt x="6727" y="1188"/>
                  </a:lnTo>
                  <a:lnTo>
                    <a:pt x="6694" y="1194"/>
                  </a:lnTo>
                  <a:lnTo>
                    <a:pt x="6659" y="1196"/>
                  </a:lnTo>
                  <a:lnTo>
                    <a:pt x="6627" y="1196"/>
                  </a:lnTo>
                  <a:lnTo>
                    <a:pt x="6627" y="1196"/>
                  </a:lnTo>
                  <a:lnTo>
                    <a:pt x="6625" y="1196"/>
                  </a:lnTo>
                  <a:lnTo>
                    <a:pt x="6625" y="1196"/>
                  </a:lnTo>
                  <a:lnTo>
                    <a:pt x="6596" y="1194"/>
                  </a:lnTo>
                  <a:lnTo>
                    <a:pt x="6567" y="1192"/>
                  </a:lnTo>
                  <a:lnTo>
                    <a:pt x="6537" y="1186"/>
                  </a:lnTo>
                  <a:lnTo>
                    <a:pt x="6508" y="1178"/>
                  </a:lnTo>
                  <a:lnTo>
                    <a:pt x="6479" y="1171"/>
                  </a:lnTo>
                  <a:lnTo>
                    <a:pt x="6450" y="1161"/>
                  </a:lnTo>
                  <a:lnTo>
                    <a:pt x="6421" y="1150"/>
                  </a:lnTo>
                  <a:lnTo>
                    <a:pt x="6394" y="1138"/>
                  </a:lnTo>
                  <a:lnTo>
                    <a:pt x="6368" y="1125"/>
                  </a:lnTo>
                  <a:lnTo>
                    <a:pt x="6341" y="1111"/>
                  </a:lnTo>
                  <a:lnTo>
                    <a:pt x="6316" y="1096"/>
                  </a:lnTo>
                  <a:lnTo>
                    <a:pt x="6291" y="1079"/>
                  </a:lnTo>
                  <a:lnTo>
                    <a:pt x="6268" y="1061"/>
                  </a:lnTo>
                  <a:lnTo>
                    <a:pt x="6243" y="1044"/>
                  </a:lnTo>
                  <a:lnTo>
                    <a:pt x="6222" y="1027"/>
                  </a:lnTo>
                  <a:lnTo>
                    <a:pt x="6201" y="1008"/>
                  </a:lnTo>
                  <a:lnTo>
                    <a:pt x="6172" y="979"/>
                  </a:lnTo>
                  <a:lnTo>
                    <a:pt x="6143" y="950"/>
                  </a:lnTo>
                  <a:lnTo>
                    <a:pt x="6116" y="919"/>
                  </a:lnTo>
                  <a:lnTo>
                    <a:pt x="6091" y="887"/>
                  </a:lnTo>
                  <a:lnTo>
                    <a:pt x="6041" y="821"/>
                  </a:lnTo>
                  <a:lnTo>
                    <a:pt x="5991" y="754"/>
                  </a:lnTo>
                  <a:lnTo>
                    <a:pt x="5966" y="721"/>
                  </a:lnTo>
                  <a:lnTo>
                    <a:pt x="5939" y="689"/>
                  </a:lnTo>
                  <a:lnTo>
                    <a:pt x="5915" y="658"/>
                  </a:lnTo>
                  <a:lnTo>
                    <a:pt x="5886" y="629"/>
                  </a:lnTo>
                  <a:lnTo>
                    <a:pt x="5857" y="601"/>
                  </a:lnTo>
                  <a:lnTo>
                    <a:pt x="5824" y="574"/>
                  </a:lnTo>
                  <a:lnTo>
                    <a:pt x="5792" y="549"/>
                  </a:lnTo>
                  <a:lnTo>
                    <a:pt x="5757" y="528"/>
                  </a:lnTo>
                  <a:lnTo>
                    <a:pt x="5795" y="516"/>
                  </a:lnTo>
                  <a:lnTo>
                    <a:pt x="5830" y="505"/>
                  </a:lnTo>
                  <a:lnTo>
                    <a:pt x="5861" y="491"/>
                  </a:lnTo>
                  <a:lnTo>
                    <a:pt x="5890" y="476"/>
                  </a:lnTo>
                  <a:lnTo>
                    <a:pt x="5913" y="458"/>
                  </a:lnTo>
                  <a:lnTo>
                    <a:pt x="5934" y="441"/>
                  </a:lnTo>
                  <a:lnTo>
                    <a:pt x="5953" y="424"/>
                  </a:lnTo>
                  <a:lnTo>
                    <a:pt x="5968" y="407"/>
                  </a:lnTo>
                  <a:lnTo>
                    <a:pt x="5982" y="387"/>
                  </a:lnTo>
                  <a:lnTo>
                    <a:pt x="5991" y="370"/>
                  </a:lnTo>
                  <a:lnTo>
                    <a:pt x="6001" y="351"/>
                  </a:lnTo>
                  <a:lnTo>
                    <a:pt x="6007" y="334"/>
                  </a:lnTo>
                  <a:lnTo>
                    <a:pt x="6016" y="301"/>
                  </a:lnTo>
                  <a:lnTo>
                    <a:pt x="6022" y="272"/>
                  </a:lnTo>
                  <a:lnTo>
                    <a:pt x="6022" y="249"/>
                  </a:lnTo>
                  <a:lnTo>
                    <a:pt x="6020" y="226"/>
                  </a:lnTo>
                  <a:lnTo>
                    <a:pt x="6018" y="201"/>
                  </a:lnTo>
                  <a:lnTo>
                    <a:pt x="6012" y="180"/>
                  </a:lnTo>
                  <a:lnTo>
                    <a:pt x="6003" y="157"/>
                  </a:lnTo>
                  <a:lnTo>
                    <a:pt x="5993" y="136"/>
                  </a:lnTo>
                  <a:lnTo>
                    <a:pt x="5980" y="117"/>
                  </a:lnTo>
                  <a:lnTo>
                    <a:pt x="5966" y="99"/>
                  </a:lnTo>
                  <a:lnTo>
                    <a:pt x="5955" y="86"/>
                  </a:lnTo>
                  <a:lnTo>
                    <a:pt x="5943" y="76"/>
                  </a:lnTo>
                  <a:lnTo>
                    <a:pt x="5930" y="65"/>
                  </a:lnTo>
                  <a:lnTo>
                    <a:pt x="5915" y="55"/>
                  </a:lnTo>
                  <a:lnTo>
                    <a:pt x="5901" y="48"/>
                  </a:lnTo>
                  <a:lnTo>
                    <a:pt x="5884" y="38"/>
                  </a:lnTo>
                  <a:lnTo>
                    <a:pt x="5867" y="32"/>
                  </a:lnTo>
                  <a:lnTo>
                    <a:pt x="5849" y="25"/>
                  </a:lnTo>
                  <a:lnTo>
                    <a:pt x="5830" y="19"/>
                  </a:lnTo>
                  <a:lnTo>
                    <a:pt x="5809" y="13"/>
                  </a:lnTo>
                  <a:lnTo>
                    <a:pt x="5788" y="9"/>
                  </a:lnTo>
                  <a:lnTo>
                    <a:pt x="5765" y="5"/>
                  </a:lnTo>
                  <a:lnTo>
                    <a:pt x="5715" y="2"/>
                  </a:lnTo>
                  <a:lnTo>
                    <a:pt x="5661" y="0"/>
                  </a:lnTo>
                  <a:lnTo>
                    <a:pt x="3256" y="0"/>
                  </a:lnTo>
                  <a:lnTo>
                    <a:pt x="3248" y="73"/>
                  </a:lnTo>
                  <a:lnTo>
                    <a:pt x="3257" y="73"/>
                  </a:lnTo>
                  <a:lnTo>
                    <a:pt x="3281" y="73"/>
                  </a:lnTo>
                  <a:lnTo>
                    <a:pt x="3302" y="73"/>
                  </a:lnTo>
                  <a:lnTo>
                    <a:pt x="3311" y="73"/>
                  </a:lnTo>
                  <a:lnTo>
                    <a:pt x="3330" y="74"/>
                  </a:lnTo>
                  <a:lnTo>
                    <a:pt x="3348" y="74"/>
                  </a:lnTo>
                  <a:lnTo>
                    <a:pt x="3363" y="78"/>
                  </a:lnTo>
                  <a:lnTo>
                    <a:pt x="3377" y="80"/>
                  </a:lnTo>
                  <a:lnTo>
                    <a:pt x="3388" y="84"/>
                  </a:lnTo>
                  <a:lnTo>
                    <a:pt x="3400" y="90"/>
                  </a:lnTo>
                  <a:lnTo>
                    <a:pt x="3409" y="96"/>
                  </a:lnTo>
                  <a:lnTo>
                    <a:pt x="3415" y="103"/>
                  </a:lnTo>
                  <a:lnTo>
                    <a:pt x="3421" y="111"/>
                  </a:lnTo>
                  <a:lnTo>
                    <a:pt x="3426" y="119"/>
                  </a:lnTo>
                  <a:lnTo>
                    <a:pt x="3430" y="128"/>
                  </a:lnTo>
                  <a:lnTo>
                    <a:pt x="3432" y="140"/>
                  </a:lnTo>
                  <a:lnTo>
                    <a:pt x="3434" y="153"/>
                  </a:lnTo>
                  <a:lnTo>
                    <a:pt x="3434" y="167"/>
                  </a:lnTo>
                  <a:lnTo>
                    <a:pt x="3434" y="182"/>
                  </a:lnTo>
                  <a:lnTo>
                    <a:pt x="3432" y="199"/>
                  </a:lnTo>
                  <a:lnTo>
                    <a:pt x="3396" y="577"/>
                  </a:lnTo>
                  <a:lnTo>
                    <a:pt x="3396" y="577"/>
                  </a:lnTo>
                  <a:lnTo>
                    <a:pt x="2862" y="0"/>
                  </a:lnTo>
                  <a:lnTo>
                    <a:pt x="2459" y="0"/>
                  </a:lnTo>
                  <a:lnTo>
                    <a:pt x="2451" y="74"/>
                  </a:lnTo>
                  <a:lnTo>
                    <a:pt x="2461" y="74"/>
                  </a:lnTo>
                  <a:lnTo>
                    <a:pt x="2472" y="74"/>
                  </a:lnTo>
                  <a:lnTo>
                    <a:pt x="2491" y="74"/>
                  </a:lnTo>
                  <a:lnTo>
                    <a:pt x="2507" y="76"/>
                  </a:lnTo>
                  <a:lnTo>
                    <a:pt x="2522" y="78"/>
                  </a:lnTo>
                  <a:lnTo>
                    <a:pt x="2538" y="82"/>
                  </a:lnTo>
                  <a:lnTo>
                    <a:pt x="2549" y="86"/>
                  </a:lnTo>
                  <a:lnTo>
                    <a:pt x="2559" y="90"/>
                  </a:lnTo>
                  <a:lnTo>
                    <a:pt x="2568" y="96"/>
                  </a:lnTo>
                  <a:lnTo>
                    <a:pt x="2576" y="103"/>
                  </a:lnTo>
                  <a:lnTo>
                    <a:pt x="2582" y="111"/>
                  </a:lnTo>
                  <a:lnTo>
                    <a:pt x="2586" y="121"/>
                  </a:lnTo>
                  <a:lnTo>
                    <a:pt x="2589" y="130"/>
                  </a:lnTo>
                  <a:lnTo>
                    <a:pt x="2593" y="140"/>
                  </a:lnTo>
                  <a:lnTo>
                    <a:pt x="2593" y="153"/>
                  </a:lnTo>
                  <a:lnTo>
                    <a:pt x="2595" y="167"/>
                  </a:lnTo>
                  <a:lnTo>
                    <a:pt x="2595" y="182"/>
                  </a:lnTo>
                  <a:lnTo>
                    <a:pt x="2593" y="199"/>
                  </a:lnTo>
                  <a:lnTo>
                    <a:pt x="2541" y="716"/>
                  </a:lnTo>
                  <a:lnTo>
                    <a:pt x="2538" y="746"/>
                  </a:lnTo>
                  <a:lnTo>
                    <a:pt x="2532" y="775"/>
                  </a:lnTo>
                  <a:lnTo>
                    <a:pt x="2524" y="800"/>
                  </a:lnTo>
                  <a:lnTo>
                    <a:pt x="2516" y="821"/>
                  </a:lnTo>
                  <a:lnTo>
                    <a:pt x="2505" y="841"/>
                  </a:lnTo>
                  <a:lnTo>
                    <a:pt x="2491" y="858"/>
                  </a:lnTo>
                  <a:lnTo>
                    <a:pt x="2478" y="871"/>
                  </a:lnTo>
                  <a:lnTo>
                    <a:pt x="2461" y="883"/>
                  </a:lnTo>
                  <a:lnTo>
                    <a:pt x="2424" y="833"/>
                  </a:lnTo>
                  <a:lnTo>
                    <a:pt x="2386" y="783"/>
                  </a:lnTo>
                  <a:lnTo>
                    <a:pt x="2347" y="735"/>
                  </a:lnTo>
                  <a:lnTo>
                    <a:pt x="2307" y="687"/>
                  </a:lnTo>
                  <a:lnTo>
                    <a:pt x="2286" y="664"/>
                  </a:lnTo>
                  <a:lnTo>
                    <a:pt x="2265" y="641"/>
                  </a:lnTo>
                  <a:lnTo>
                    <a:pt x="2242" y="620"/>
                  </a:lnTo>
                  <a:lnTo>
                    <a:pt x="2219" y="599"/>
                  </a:lnTo>
                  <a:lnTo>
                    <a:pt x="2196" y="579"/>
                  </a:lnTo>
                  <a:lnTo>
                    <a:pt x="2171" y="560"/>
                  </a:lnTo>
                  <a:lnTo>
                    <a:pt x="2146" y="543"/>
                  </a:lnTo>
                  <a:lnTo>
                    <a:pt x="2119" y="526"/>
                  </a:lnTo>
                  <a:lnTo>
                    <a:pt x="2157" y="516"/>
                  </a:lnTo>
                  <a:lnTo>
                    <a:pt x="2192" y="505"/>
                  </a:lnTo>
                  <a:lnTo>
                    <a:pt x="2223" y="491"/>
                  </a:lnTo>
                  <a:lnTo>
                    <a:pt x="2250" y="476"/>
                  </a:lnTo>
                  <a:lnTo>
                    <a:pt x="2275" y="458"/>
                  </a:lnTo>
                  <a:lnTo>
                    <a:pt x="2296" y="441"/>
                  </a:lnTo>
                  <a:lnTo>
                    <a:pt x="2313" y="424"/>
                  </a:lnTo>
                  <a:lnTo>
                    <a:pt x="2328" y="407"/>
                  </a:lnTo>
                  <a:lnTo>
                    <a:pt x="2342" y="387"/>
                  </a:lnTo>
                  <a:lnTo>
                    <a:pt x="2353" y="368"/>
                  </a:lnTo>
                  <a:lnTo>
                    <a:pt x="2361" y="351"/>
                  </a:lnTo>
                  <a:lnTo>
                    <a:pt x="2369" y="334"/>
                  </a:lnTo>
                  <a:lnTo>
                    <a:pt x="2378" y="301"/>
                  </a:lnTo>
                  <a:lnTo>
                    <a:pt x="2382" y="272"/>
                  </a:lnTo>
                  <a:lnTo>
                    <a:pt x="2382" y="249"/>
                  </a:lnTo>
                  <a:lnTo>
                    <a:pt x="2382" y="226"/>
                  </a:lnTo>
                  <a:lnTo>
                    <a:pt x="2378" y="201"/>
                  </a:lnTo>
                  <a:lnTo>
                    <a:pt x="2372" y="180"/>
                  </a:lnTo>
                  <a:lnTo>
                    <a:pt x="2365" y="157"/>
                  </a:lnTo>
                  <a:lnTo>
                    <a:pt x="2353" y="136"/>
                  </a:lnTo>
                  <a:lnTo>
                    <a:pt x="2342" y="117"/>
                  </a:lnTo>
                  <a:lnTo>
                    <a:pt x="2326" y="99"/>
                  </a:lnTo>
                  <a:lnTo>
                    <a:pt x="2315" y="86"/>
                  </a:lnTo>
                  <a:lnTo>
                    <a:pt x="2303" y="76"/>
                  </a:lnTo>
                  <a:lnTo>
                    <a:pt x="2290" y="65"/>
                  </a:lnTo>
                  <a:lnTo>
                    <a:pt x="2276" y="55"/>
                  </a:lnTo>
                  <a:lnTo>
                    <a:pt x="2261" y="48"/>
                  </a:lnTo>
                  <a:lnTo>
                    <a:pt x="2246" y="38"/>
                  </a:lnTo>
                  <a:lnTo>
                    <a:pt x="2228" y="32"/>
                  </a:lnTo>
                  <a:lnTo>
                    <a:pt x="2211" y="25"/>
                  </a:lnTo>
                  <a:lnTo>
                    <a:pt x="2192" y="19"/>
                  </a:lnTo>
                  <a:lnTo>
                    <a:pt x="2173" y="13"/>
                  </a:lnTo>
                  <a:lnTo>
                    <a:pt x="2152" y="9"/>
                  </a:lnTo>
                  <a:lnTo>
                    <a:pt x="2131" y="5"/>
                  </a:lnTo>
                  <a:lnTo>
                    <a:pt x="2084" y="2"/>
                  </a:lnTo>
                  <a:lnTo>
                    <a:pt x="2035" y="0"/>
                  </a:lnTo>
                  <a:lnTo>
                    <a:pt x="124" y="0"/>
                  </a:lnTo>
                  <a:lnTo>
                    <a:pt x="88" y="0"/>
                  </a:lnTo>
                  <a:lnTo>
                    <a:pt x="80" y="73"/>
                  </a:lnTo>
                  <a:lnTo>
                    <a:pt x="128" y="73"/>
                  </a:lnTo>
                  <a:lnTo>
                    <a:pt x="147" y="73"/>
                  </a:lnTo>
                  <a:lnTo>
                    <a:pt x="163" y="74"/>
                  </a:lnTo>
                  <a:lnTo>
                    <a:pt x="178" y="76"/>
                  </a:lnTo>
                  <a:lnTo>
                    <a:pt x="192" y="80"/>
                  </a:lnTo>
                  <a:lnTo>
                    <a:pt x="203" y="84"/>
                  </a:lnTo>
                  <a:lnTo>
                    <a:pt x="215" y="90"/>
                  </a:lnTo>
                  <a:lnTo>
                    <a:pt x="224" y="96"/>
                  </a:lnTo>
                  <a:lnTo>
                    <a:pt x="230" y="103"/>
                  </a:lnTo>
                  <a:lnTo>
                    <a:pt x="236" y="109"/>
                  </a:lnTo>
                  <a:lnTo>
                    <a:pt x="240" y="117"/>
                  </a:lnTo>
                  <a:lnTo>
                    <a:pt x="243" y="126"/>
                  </a:lnTo>
                  <a:lnTo>
                    <a:pt x="247" y="136"/>
                  </a:lnTo>
                  <a:lnTo>
                    <a:pt x="249" y="157"/>
                  </a:lnTo>
                  <a:lnTo>
                    <a:pt x="247" y="184"/>
                  </a:lnTo>
                  <a:lnTo>
                    <a:pt x="188" y="779"/>
                  </a:lnTo>
                  <a:lnTo>
                    <a:pt x="186" y="794"/>
                  </a:lnTo>
                  <a:lnTo>
                    <a:pt x="184" y="810"/>
                  </a:lnTo>
                  <a:lnTo>
                    <a:pt x="180" y="821"/>
                  </a:lnTo>
                  <a:lnTo>
                    <a:pt x="176" y="835"/>
                  </a:lnTo>
                  <a:lnTo>
                    <a:pt x="170" y="844"/>
                  </a:lnTo>
                  <a:lnTo>
                    <a:pt x="165" y="854"/>
                  </a:lnTo>
                  <a:lnTo>
                    <a:pt x="157" y="864"/>
                  </a:lnTo>
                  <a:lnTo>
                    <a:pt x="149" y="871"/>
                  </a:lnTo>
                  <a:lnTo>
                    <a:pt x="140" y="877"/>
                  </a:lnTo>
                  <a:lnTo>
                    <a:pt x="130" y="883"/>
                  </a:lnTo>
                  <a:lnTo>
                    <a:pt x="119" y="889"/>
                  </a:lnTo>
                  <a:lnTo>
                    <a:pt x="105" y="892"/>
                  </a:lnTo>
                  <a:lnTo>
                    <a:pt x="92" y="894"/>
                  </a:lnTo>
                  <a:lnTo>
                    <a:pt x="78" y="896"/>
                  </a:lnTo>
                  <a:lnTo>
                    <a:pt x="63" y="898"/>
                  </a:lnTo>
                  <a:lnTo>
                    <a:pt x="46" y="898"/>
                  </a:lnTo>
                  <a:lnTo>
                    <a:pt x="7" y="898"/>
                  </a:lnTo>
                  <a:lnTo>
                    <a:pt x="0" y="973"/>
                  </a:lnTo>
                  <a:lnTo>
                    <a:pt x="1820" y="975"/>
                  </a:lnTo>
                  <a:lnTo>
                    <a:pt x="1825" y="900"/>
                  </a:lnTo>
                  <a:lnTo>
                    <a:pt x="1814" y="900"/>
                  </a:lnTo>
                  <a:lnTo>
                    <a:pt x="1795" y="898"/>
                  </a:lnTo>
                  <a:lnTo>
                    <a:pt x="1775" y="898"/>
                  </a:lnTo>
                  <a:lnTo>
                    <a:pt x="1760" y="894"/>
                  </a:lnTo>
                  <a:lnTo>
                    <a:pt x="1747" y="892"/>
                  </a:lnTo>
                  <a:lnTo>
                    <a:pt x="1733" y="889"/>
                  </a:lnTo>
                  <a:lnTo>
                    <a:pt x="1724" y="883"/>
                  </a:lnTo>
                  <a:lnTo>
                    <a:pt x="1714" y="877"/>
                  </a:lnTo>
                  <a:lnTo>
                    <a:pt x="1706" y="869"/>
                  </a:lnTo>
                  <a:lnTo>
                    <a:pt x="1701" y="862"/>
                  </a:lnTo>
                  <a:lnTo>
                    <a:pt x="1695" y="854"/>
                  </a:lnTo>
                  <a:lnTo>
                    <a:pt x="1693" y="842"/>
                  </a:lnTo>
                  <a:lnTo>
                    <a:pt x="1689" y="833"/>
                  </a:lnTo>
                  <a:lnTo>
                    <a:pt x="1687" y="806"/>
                  </a:lnTo>
                  <a:lnTo>
                    <a:pt x="1689" y="773"/>
                  </a:lnTo>
                  <a:lnTo>
                    <a:pt x="1712" y="551"/>
                  </a:lnTo>
                  <a:lnTo>
                    <a:pt x="1772" y="551"/>
                  </a:lnTo>
                  <a:lnTo>
                    <a:pt x="1791" y="553"/>
                  </a:lnTo>
                  <a:lnTo>
                    <a:pt x="1812" y="554"/>
                  </a:lnTo>
                  <a:lnTo>
                    <a:pt x="1829" y="556"/>
                  </a:lnTo>
                  <a:lnTo>
                    <a:pt x="1846" y="562"/>
                  </a:lnTo>
                  <a:lnTo>
                    <a:pt x="1864" y="568"/>
                  </a:lnTo>
                  <a:lnTo>
                    <a:pt x="1879" y="576"/>
                  </a:lnTo>
                  <a:lnTo>
                    <a:pt x="1891" y="585"/>
                  </a:lnTo>
                  <a:lnTo>
                    <a:pt x="1902" y="599"/>
                  </a:lnTo>
                  <a:lnTo>
                    <a:pt x="1962" y="691"/>
                  </a:lnTo>
                  <a:lnTo>
                    <a:pt x="2025" y="785"/>
                  </a:lnTo>
                  <a:lnTo>
                    <a:pt x="2056" y="831"/>
                  </a:lnTo>
                  <a:lnTo>
                    <a:pt x="2088" y="877"/>
                  </a:lnTo>
                  <a:lnTo>
                    <a:pt x="2123" y="923"/>
                  </a:lnTo>
                  <a:lnTo>
                    <a:pt x="2159" y="967"/>
                  </a:lnTo>
                  <a:lnTo>
                    <a:pt x="2196" y="1011"/>
                  </a:lnTo>
                  <a:lnTo>
                    <a:pt x="2234" y="1052"/>
                  </a:lnTo>
                  <a:lnTo>
                    <a:pt x="2275" y="1092"/>
                  </a:lnTo>
                  <a:lnTo>
                    <a:pt x="2317" y="1128"/>
                  </a:lnTo>
                  <a:lnTo>
                    <a:pt x="2340" y="1146"/>
                  </a:lnTo>
                  <a:lnTo>
                    <a:pt x="2363" y="1161"/>
                  </a:lnTo>
                  <a:lnTo>
                    <a:pt x="2386" y="1178"/>
                  </a:lnTo>
                  <a:lnTo>
                    <a:pt x="2411" y="1192"/>
                  </a:lnTo>
                  <a:lnTo>
                    <a:pt x="2434" y="1207"/>
                  </a:lnTo>
                  <a:lnTo>
                    <a:pt x="2461" y="1221"/>
                  </a:lnTo>
                  <a:lnTo>
                    <a:pt x="2486" y="1232"/>
                  </a:lnTo>
                  <a:lnTo>
                    <a:pt x="2515" y="1244"/>
                  </a:lnTo>
                  <a:lnTo>
                    <a:pt x="2547" y="1255"/>
                  </a:lnTo>
                  <a:lnTo>
                    <a:pt x="2582" y="1265"/>
                  </a:lnTo>
                  <a:lnTo>
                    <a:pt x="2614" y="1272"/>
                  </a:lnTo>
                  <a:lnTo>
                    <a:pt x="2649" y="1282"/>
                  </a:lnTo>
                  <a:lnTo>
                    <a:pt x="2682" y="1288"/>
                  </a:lnTo>
                  <a:lnTo>
                    <a:pt x="2716" y="1294"/>
                  </a:lnTo>
                  <a:lnTo>
                    <a:pt x="2749" y="1297"/>
                  </a:lnTo>
                  <a:lnTo>
                    <a:pt x="2781" y="1299"/>
                  </a:lnTo>
                  <a:lnTo>
                    <a:pt x="2814" y="1301"/>
                  </a:lnTo>
                  <a:lnTo>
                    <a:pt x="2849" y="1301"/>
                  </a:lnTo>
                  <a:lnTo>
                    <a:pt x="2881" y="1301"/>
                  </a:lnTo>
                  <a:lnTo>
                    <a:pt x="2914" y="1299"/>
                  </a:lnTo>
                  <a:lnTo>
                    <a:pt x="2946" y="1296"/>
                  </a:lnTo>
                  <a:lnTo>
                    <a:pt x="2977" y="1292"/>
                  </a:lnTo>
                  <a:lnTo>
                    <a:pt x="3010" y="1286"/>
                  </a:lnTo>
                  <a:lnTo>
                    <a:pt x="3041" y="1278"/>
                  </a:lnTo>
                  <a:lnTo>
                    <a:pt x="3073" y="1269"/>
                  </a:lnTo>
                  <a:lnTo>
                    <a:pt x="3104" y="1259"/>
                  </a:lnTo>
                  <a:lnTo>
                    <a:pt x="3135" y="1248"/>
                  </a:lnTo>
                  <a:lnTo>
                    <a:pt x="3165" y="1236"/>
                  </a:lnTo>
                  <a:lnTo>
                    <a:pt x="3194" y="1221"/>
                  </a:lnTo>
                  <a:lnTo>
                    <a:pt x="3225" y="1205"/>
                  </a:lnTo>
                  <a:lnTo>
                    <a:pt x="3254" y="1190"/>
                  </a:lnTo>
                  <a:lnTo>
                    <a:pt x="3282" y="1171"/>
                  </a:lnTo>
                  <a:lnTo>
                    <a:pt x="3311" y="1152"/>
                  </a:lnTo>
                  <a:lnTo>
                    <a:pt x="3338" y="1130"/>
                  </a:lnTo>
                  <a:lnTo>
                    <a:pt x="3367" y="1107"/>
                  </a:lnTo>
                  <a:lnTo>
                    <a:pt x="3394" y="1084"/>
                  </a:lnTo>
                  <a:lnTo>
                    <a:pt x="3419" y="1059"/>
                  </a:lnTo>
                  <a:lnTo>
                    <a:pt x="3446" y="1032"/>
                  </a:lnTo>
                  <a:lnTo>
                    <a:pt x="3471" y="1004"/>
                  </a:lnTo>
                  <a:lnTo>
                    <a:pt x="3496" y="973"/>
                  </a:lnTo>
                  <a:lnTo>
                    <a:pt x="5456" y="975"/>
                  </a:lnTo>
                  <a:lnTo>
                    <a:pt x="5463" y="898"/>
                  </a:lnTo>
                  <a:lnTo>
                    <a:pt x="5460" y="898"/>
                  </a:lnTo>
                  <a:lnTo>
                    <a:pt x="5454" y="898"/>
                  </a:lnTo>
                  <a:lnTo>
                    <a:pt x="5435" y="898"/>
                  </a:lnTo>
                  <a:lnTo>
                    <a:pt x="5417" y="896"/>
                  </a:lnTo>
                  <a:lnTo>
                    <a:pt x="5402" y="894"/>
                  </a:lnTo>
                  <a:lnTo>
                    <a:pt x="5387" y="890"/>
                  </a:lnTo>
                  <a:lnTo>
                    <a:pt x="5373" y="887"/>
                  </a:lnTo>
                  <a:lnTo>
                    <a:pt x="5362" y="883"/>
                  </a:lnTo>
                  <a:lnTo>
                    <a:pt x="5354" y="875"/>
                  </a:lnTo>
                  <a:lnTo>
                    <a:pt x="5346" y="869"/>
                  </a:lnTo>
                  <a:lnTo>
                    <a:pt x="5340" y="862"/>
                  </a:lnTo>
                  <a:lnTo>
                    <a:pt x="5335" y="852"/>
                  </a:lnTo>
                  <a:lnTo>
                    <a:pt x="5331" y="842"/>
                  </a:lnTo>
                  <a:lnTo>
                    <a:pt x="5329" y="833"/>
                  </a:lnTo>
                  <a:lnTo>
                    <a:pt x="5327" y="819"/>
                  </a:lnTo>
                  <a:lnTo>
                    <a:pt x="5327" y="806"/>
                  </a:lnTo>
                  <a:lnTo>
                    <a:pt x="5327" y="791"/>
                  </a:lnTo>
                  <a:lnTo>
                    <a:pt x="5329" y="775"/>
                  </a:lnTo>
                  <a:lnTo>
                    <a:pt x="5350" y="551"/>
                  </a:lnTo>
                  <a:lnTo>
                    <a:pt x="5408" y="551"/>
                  </a:lnTo>
                  <a:lnTo>
                    <a:pt x="5427" y="553"/>
                  </a:lnTo>
                  <a:lnTo>
                    <a:pt x="5446" y="554"/>
                  </a:lnTo>
                  <a:lnTo>
                    <a:pt x="5465" y="556"/>
                  </a:lnTo>
                  <a:lnTo>
                    <a:pt x="5484" y="562"/>
                  </a:lnTo>
                  <a:lnTo>
                    <a:pt x="5502" y="568"/>
                  </a:lnTo>
                  <a:lnTo>
                    <a:pt x="5515" y="576"/>
                  </a:lnTo>
                  <a:lnTo>
                    <a:pt x="5529" y="585"/>
                  </a:lnTo>
                  <a:lnTo>
                    <a:pt x="5540" y="599"/>
                  </a:lnTo>
                  <a:lnTo>
                    <a:pt x="5600" y="691"/>
                  </a:lnTo>
                  <a:lnTo>
                    <a:pt x="5659" y="785"/>
                  </a:lnTo>
                  <a:lnTo>
                    <a:pt x="5690" y="833"/>
                  </a:lnTo>
                  <a:lnTo>
                    <a:pt x="5723" y="879"/>
                  </a:lnTo>
                  <a:lnTo>
                    <a:pt x="5755" y="925"/>
                  </a:lnTo>
                  <a:lnTo>
                    <a:pt x="5790" y="969"/>
                  </a:lnTo>
                  <a:lnTo>
                    <a:pt x="5824" y="1013"/>
                  </a:lnTo>
                  <a:lnTo>
                    <a:pt x="5863" y="1056"/>
                  </a:lnTo>
                  <a:lnTo>
                    <a:pt x="5901" y="1094"/>
                  </a:lnTo>
                  <a:lnTo>
                    <a:pt x="5943" y="1130"/>
                  </a:lnTo>
                  <a:lnTo>
                    <a:pt x="5966" y="1148"/>
                  </a:lnTo>
                  <a:lnTo>
                    <a:pt x="5987" y="1165"/>
                  </a:lnTo>
                  <a:lnTo>
                    <a:pt x="6011" y="1180"/>
                  </a:lnTo>
                  <a:lnTo>
                    <a:pt x="6035" y="1194"/>
                  </a:lnTo>
                  <a:lnTo>
                    <a:pt x="6060" y="1207"/>
                  </a:lnTo>
                  <a:lnTo>
                    <a:pt x="6085" y="1221"/>
                  </a:lnTo>
                  <a:lnTo>
                    <a:pt x="6112" y="1232"/>
                  </a:lnTo>
                  <a:lnTo>
                    <a:pt x="6139" y="1244"/>
                  </a:lnTo>
                  <a:lnTo>
                    <a:pt x="6176" y="1255"/>
                  </a:lnTo>
                  <a:lnTo>
                    <a:pt x="6212" y="1267"/>
                  </a:lnTo>
                  <a:lnTo>
                    <a:pt x="6249" y="1276"/>
                  </a:lnTo>
                  <a:lnTo>
                    <a:pt x="6283" y="1284"/>
                  </a:lnTo>
                  <a:lnTo>
                    <a:pt x="6320" y="1292"/>
                  </a:lnTo>
                  <a:lnTo>
                    <a:pt x="6356" y="1296"/>
                  </a:lnTo>
                  <a:lnTo>
                    <a:pt x="6391" y="1299"/>
                  </a:lnTo>
                  <a:lnTo>
                    <a:pt x="6425" y="1301"/>
                  </a:lnTo>
                  <a:lnTo>
                    <a:pt x="6462" y="1303"/>
                  </a:lnTo>
                  <a:lnTo>
                    <a:pt x="6496" y="1303"/>
                  </a:lnTo>
                  <a:lnTo>
                    <a:pt x="6531" y="1301"/>
                  </a:lnTo>
                  <a:lnTo>
                    <a:pt x="6565" y="1297"/>
                  </a:lnTo>
                  <a:lnTo>
                    <a:pt x="6598" y="1294"/>
                  </a:lnTo>
                  <a:lnTo>
                    <a:pt x="6633" y="1288"/>
                  </a:lnTo>
                  <a:lnTo>
                    <a:pt x="6665" y="1280"/>
                  </a:lnTo>
                  <a:lnTo>
                    <a:pt x="6698" y="1272"/>
                  </a:lnTo>
                  <a:lnTo>
                    <a:pt x="6730" y="1263"/>
                  </a:lnTo>
                  <a:lnTo>
                    <a:pt x="6763" y="1251"/>
                  </a:lnTo>
                  <a:lnTo>
                    <a:pt x="6794" y="1240"/>
                  </a:lnTo>
                  <a:lnTo>
                    <a:pt x="6826" y="1226"/>
                  </a:lnTo>
                  <a:lnTo>
                    <a:pt x="6857" y="1211"/>
                  </a:lnTo>
                  <a:lnTo>
                    <a:pt x="6888" y="1196"/>
                  </a:lnTo>
                  <a:lnTo>
                    <a:pt x="6917" y="1178"/>
                  </a:lnTo>
                  <a:lnTo>
                    <a:pt x="6947" y="1159"/>
                  </a:lnTo>
                  <a:lnTo>
                    <a:pt x="6976" y="1140"/>
                  </a:lnTo>
                  <a:lnTo>
                    <a:pt x="7005" y="1121"/>
                  </a:lnTo>
                  <a:lnTo>
                    <a:pt x="7032" y="1098"/>
                  </a:lnTo>
                  <a:lnTo>
                    <a:pt x="7059" y="1077"/>
                  </a:lnTo>
                  <a:lnTo>
                    <a:pt x="7086" y="1052"/>
                  </a:lnTo>
                  <a:lnTo>
                    <a:pt x="7112" y="1027"/>
                  </a:lnTo>
                  <a:lnTo>
                    <a:pt x="7137" y="1002"/>
                  </a:lnTo>
                  <a:lnTo>
                    <a:pt x="7162" y="973"/>
                  </a:lnTo>
                  <a:lnTo>
                    <a:pt x="7103" y="973"/>
                  </a:lnTo>
                  <a:close/>
                  <a:moveTo>
                    <a:pt x="1438" y="199"/>
                  </a:moveTo>
                  <a:lnTo>
                    <a:pt x="1378" y="779"/>
                  </a:lnTo>
                  <a:lnTo>
                    <a:pt x="1374" y="804"/>
                  </a:lnTo>
                  <a:lnTo>
                    <a:pt x="1368" y="827"/>
                  </a:lnTo>
                  <a:lnTo>
                    <a:pt x="1365" y="837"/>
                  </a:lnTo>
                  <a:lnTo>
                    <a:pt x="1361" y="846"/>
                  </a:lnTo>
                  <a:lnTo>
                    <a:pt x="1355" y="856"/>
                  </a:lnTo>
                  <a:lnTo>
                    <a:pt x="1349" y="864"/>
                  </a:lnTo>
                  <a:lnTo>
                    <a:pt x="1342" y="871"/>
                  </a:lnTo>
                  <a:lnTo>
                    <a:pt x="1332" y="877"/>
                  </a:lnTo>
                  <a:lnTo>
                    <a:pt x="1322" y="883"/>
                  </a:lnTo>
                  <a:lnTo>
                    <a:pt x="1311" y="889"/>
                  </a:lnTo>
                  <a:lnTo>
                    <a:pt x="1299" y="892"/>
                  </a:lnTo>
                  <a:lnTo>
                    <a:pt x="1284" y="894"/>
                  </a:lnTo>
                  <a:lnTo>
                    <a:pt x="1269" y="896"/>
                  </a:lnTo>
                  <a:lnTo>
                    <a:pt x="1251" y="898"/>
                  </a:lnTo>
                  <a:lnTo>
                    <a:pt x="1113" y="898"/>
                  </a:lnTo>
                  <a:lnTo>
                    <a:pt x="1138" y="652"/>
                  </a:lnTo>
                  <a:lnTo>
                    <a:pt x="1052" y="652"/>
                  </a:lnTo>
                  <a:lnTo>
                    <a:pt x="1050" y="662"/>
                  </a:lnTo>
                  <a:lnTo>
                    <a:pt x="1036" y="691"/>
                  </a:lnTo>
                  <a:lnTo>
                    <a:pt x="1027" y="710"/>
                  </a:lnTo>
                  <a:lnTo>
                    <a:pt x="1013" y="731"/>
                  </a:lnTo>
                  <a:lnTo>
                    <a:pt x="996" y="752"/>
                  </a:lnTo>
                  <a:lnTo>
                    <a:pt x="977" y="777"/>
                  </a:lnTo>
                  <a:lnTo>
                    <a:pt x="952" y="800"/>
                  </a:lnTo>
                  <a:lnTo>
                    <a:pt x="925" y="821"/>
                  </a:lnTo>
                  <a:lnTo>
                    <a:pt x="910" y="833"/>
                  </a:lnTo>
                  <a:lnTo>
                    <a:pt x="892" y="842"/>
                  </a:lnTo>
                  <a:lnTo>
                    <a:pt x="873" y="852"/>
                  </a:lnTo>
                  <a:lnTo>
                    <a:pt x="854" y="862"/>
                  </a:lnTo>
                  <a:lnTo>
                    <a:pt x="835" y="871"/>
                  </a:lnTo>
                  <a:lnTo>
                    <a:pt x="812" y="877"/>
                  </a:lnTo>
                  <a:lnTo>
                    <a:pt x="789" y="885"/>
                  </a:lnTo>
                  <a:lnTo>
                    <a:pt x="764" y="890"/>
                  </a:lnTo>
                  <a:lnTo>
                    <a:pt x="739" y="894"/>
                  </a:lnTo>
                  <a:lnTo>
                    <a:pt x="712" y="898"/>
                  </a:lnTo>
                  <a:lnTo>
                    <a:pt x="683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25" y="900"/>
                  </a:lnTo>
                  <a:lnTo>
                    <a:pt x="602" y="898"/>
                  </a:lnTo>
                  <a:lnTo>
                    <a:pt x="581" y="894"/>
                  </a:lnTo>
                  <a:lnTo>
                    <a:pt x="564" y="890"/>
                  </a:lnTo>
                  <a:lnTo>
                    <a:pt x="551" y="885"/>
                  </a:lnTo>
                  <a:lnTo>
                    <a:pt x="537" y="877"/>
                  </a:lnTo>
                  <a:lnTo>
                    <a:pt x="528" y="869"/>
                  </a:lnTo>
                  <a:lnTo>
                    <a:pt x="518" y="860"/>
                  </a:lnTo>
                  <a:lnTo>
                    <a:pt x="512" y="852"/>
                  </a:lnTo>
                  <a:lnTo>
                    <a:pt x="506" y="844"/>
                  </a:lnTo>
                  <a:lnTo>
                    <a:pt x="503" y="835"/>
                  </a:lnTo>
                  <a:lnTo>
                    <a:pt x="501" y="823"/>
                  </a:lnTo>
                  <a:lnTo>
                    <a:pt x="499" y="812"/>
                  </a:lnTo>
                  <a:lnTo>
                    <a:pt x="497" y="798"/>
                  </a:lnTo>
                  <a:lnTo>
                    <a:pt x="497" y="785"/>
                  </a:lnTo>
                  <a:lnTo>
                    <a:pt x="499" y="768"/>
                  </a:lnTo>
                  <a:lnTo>
                    <a:pt x="526" y="495"/>
                  </a:lnTo>
                  <a:lnTo>
                    <a:pt x="610" y="495"/>
                  </a:lnTo>
                  <a:lnTo>
                    <a:pt x="647" y="495"/>
                  </a:lnTo>
                  <a:lnTo>
                    <a:pt x="679" y="499"/>
                  </a:lnTo>
                  <a:lnTo>
                    <a:pt x="693" y="501"/>
                  </a:lnTo>
                  <a:lnTo>
                    <a:pt x="706" y="505"/>
                  </a:lnTo>
                  <a:lnTo>
                    <a:pt x="718" y="508"/>
                  </a:lnTo>
                  <a:lnTo>
                    <a:pt x="729" y="514"/>
                  </a:lnTo>
                  <a:lnTo>
                    <a:pt x="739" y="520"/>
                  </a:lnTo>
                  <a:lnTo>
                    <a:pt x="748" y="529"/>
                  </a:lnTo>
                  <a:lnTo>
                    <a:pt x="754" y="539"/>
                  </a:lnTo>
                  <a:lnTo>
                    <a:pt x="760" y="551"/>
                  </a:lnTo>
                  <a:lnTo>
                    <a:pt x="764" y="566"/>
                  </a:lnTo>
                  <a:lnTo>
                    <a:pt x="767" y="581"/>
                  </a:lnTo>
                  <a:lnTo>
                    <a:pt x="767" y="599"/>
                  </a:lnTo>
                  <a:lnTo>
                    <a:pt x="767" y="620"/>
                  </a:lnTo>
                  <a:lnTo>
                    <a:pt x="865" y="620"/>
                  </a:lnTo>
                  <a:lnTo>
                    <a:pt x="898" y="299"/>
                  </a:lnTo>
                  <a:lnTo>
                    <a:pt x="814" y="299"/>
                  </a:lnTo>
                  <a:lnTo>
                    <a:pt x="814" y="305"/>
                  </a:lnTo>
                  <a:lnTo>
                    <a:pt x="810" y="318"/>
                  </a:lnTo>
                  <a:lnTo>
                    <a:pt x="802" y="337"/>
                  </a:lnTo>
                  <a:lnTo>
                    <a:pt x="791" y="359"/>
                  </a:lnTo>
                  <a:lnTo>
                    <a:pt x="781" y="370"/>
                  </a:lnTo>
                  <a:lnTo>
                    <a:pt x="771" y="380"/>
                  </a:lnTo>
                  <a:lnTo>
                    <a:pt x="758" y="389"/>
                  </a:lnTo>
                  <a:lnTo>
                    <a:pt x="744" y="399"/>
                  </a:lnTo>
                  <a:lnTo>
                    <a:pt x="727" y="407"/>
                  </a:lnTo>
                  <a:lnTo>
                    <a:pt x="708" y="412"/>
                  </a:lnTo>
                  <a:lnTo>
                    <a:pt x="685" y="416"/>
                  </a:lnTo>
                  <a:lnTo>
                    <a:pt x="660" y="416"/>
                  </a:lnTo>
                  <a:lnTo>
                    <a:pt x="533" y="416"/>
                  </a:lnTo>
                  <a:lnTo>
                    <a:pt x="568" y="73"/>
                  </a:lnTo>
                  <a:lnTo>
                    <a:pt x="839" y="73"/>
                  </a:lnTo>
                  <a:lnTo>
                    <a:pt x="862" y="74"/>
                  </a:lnTo>
                  <a:lnTo>
                    <a:pt x="887" y="76"/>
                  </a:lnTo>
                  <a:lnTo>
                    <a:pt x="910" y="80"/>
                  </a:lnTo>
                  <a:lnTo>
                    <a:pt x="931" y="86"/>
                  </a:lnTo>
                  <a:lnTo>
                    <a:pt x="952" y="94"/>
                  </a:lnTo>
                  <a:lnTo>
                    <a:pt x="973" y="101"/>
                  </a:lnTo>
                  <a:lnTo>
                    <a:pt x="992" y="113"/>
                  </a:lnTo>
                  <a:lnTo>
                    <a:pt x="1009" y="124"/>
                  </a:lnTo>
                  <a:lnTo>
                    <a:pt x="1025" y="138"/>
                  </a:lnTo>
                  <a:lnTo>
                    <a:pt x="1040" y="151"/>
                  </a:lnTo>
                  <a:lnTo>
                    <a:pt x="1054" y="167"/>
                  </a:lnTo>
                  <a:lnTo>
                    <a:pt x="1065" y="184"/>
                  </a:lnTo>
                  <a:lnTo>
                    <a:pt x="1073" y="201"/>
                  </a:lnTo>
                  <a:lnTo>
                    <a:pt x="1080" y="220"/>
                  </a:lnTo>
                  <a:lnTo>
                    <a:pt x="1086" y="242"/>
                  </a:lnTo>
                  <a:lnTo>
                    <a:pt x="1088" y="263"/>
                  </a:lnTo>
                  <a:lnTo>
                    <a:pt x="1174" y="263"/>
                  </a:lnTo>
                  <a:lnTo>
                    <a:pt x="1196" y="73"/>
                  </a:lnTo>
                  <a:lnTo>
                    <a:pt x="1336" y="73"/>
                  </a:lnTo>
                  <a:lnTo>
                    <a:pt x="1336" y="73"/>
                  </a:lnTo>
                  <a:lnTo>
                    <a:pt x="1365" y="76"/>
                  </a:lnTo>
                  <a:lnTo>
                    <a:pt x="1388" y="82"/>
                  </a:lnTo>
                  <a:lnTo>
                    <a:pt x="1397" y="86"/>
                  </a:lnTo>
                  <a:lnTo>
                    <a:pt x="1407" y="90"/>
                  </a:lnTo>
                  <a:lnTo>
                    <a:pt x="1414" y="96"/>
                  </a:lnTo>
                  <a:lnTo>
                    <a:pt x="1420" y="103"/>
                  </a:lnTo>
                  <a:lnTo>
                    <a:pt x="1426" y="109"/>
                  </a:lnTo>
                  <a:lnTo>
                    <a:pt x="1432" y="119"/>
                  </a:lnTo>
                  <a:lnTo>
                    <a:pt x="1434" y="128"/>
                  </a:lnTo>
                  <a:lnTo>
                    <a:pt x="1438" y="140"/>
                  </a:lnTo>
                  <a:lnTo>
                    <a:pt x="1439" y="151"/>
                  </a:lnTo>
                  <a:lnTo>
                    <a:pt x="1439" y="167"/>
                  </a:lnTo>
                  <a:lnTo>
                    <a:pt x="1439" y="182"/>
                  </a:lnTo>
                  <a:lnTo>
                    <a:pt x="1438" y="199"/>
                  </a:lnTo>
                  <a:close/>
                  <a:moveTo>
                    <a:pt x="2077" y="284"/>
                  </a:moveTo>
                  <a:lnTo>
                    <a:pt x="2073" y="305"/>
                  </a:lnTo>
                  <a:lnTo>
                    <a:pt x="2069" y="324"/>
                  </a:lnTo>
                  <a:lnTo>
                    <a:pt x="2065" y="341"/>
                  </a:lnTo>
                  <a:lnTo>
                    <a:pt x="2058" y="359"/>
                  </a:lnTo>
                  <a:lnTo>
                    <a:pt x="2050" y="376"/>
                  </a:lnTo>
                  <a:lnTo>
                    <a:pt x="2040" y="389"/>
                  </a:lnTo>
                  <a:lnTo>
                    <a:pt x="2031" y="405"/>
                  </a:lnTo>
                  <a:lnTo>
                    <a:pt x="2019" y="416"/>
                  </a:lnTo>
                  <a:lnTo>
                    <a:pt x="2008" y="428"/>
                  </a:lnTo>
                  <a:lnTo>
                    <a:pt x="1994" y="437"/>
                  </a:lnTo>
                  <a:lnTo>
                    <a:pt x="1979" y="445"/>
                  </a:lnTo>
                  <a:lnTo>
                    <a:pt x="1965" y="453"/>
                  </a:lnTo>
                  <a:lnTo>
                    <a:pt x="1948" y="458"/>
                  </a:lnTo>
                  <a:lnTo>
                    <a:pt x="1931" y="462"/>
                  </a:lnTo>
                  <a:lnTo>
                    <a:pt x="1914" y="464"/>
                  </a:lnTo>
                  <a:lnTo>
                    <a:pt x="1894" y="466"/>
                  </a:lnTo>
                  <a:lnTo>
                    <a:pt x="1864" y="466"/>
                  </a:lnTo>
                  <a:lnTo>
                    <a:pt x="1804" y="466"/>
                  </a:lnTo>
                  <a:lnTo>
                    <a:pt x="1747" y="466"/>
                  </a:lnTo>
                  <a:lnTo>
                    <a:pt x="1720" y="466"/>
                  </a:lnTo>
                  <a:lnTo>
                    <a:pt x="1760" y="73"/>
                  </a:lnTo>
                  <a:lnTo>
                    <a:pt x="1875" y="73"/>
                  </a:lnTo>
                  <a:lnTo>
                    <a:pt x="1902" y="74"/>
                  </a:lnTo>
                  <a:lnTo>
                    <a:pt x="1927" y="76"/>
                  </a:lnTo>
                  <a:lnTo>
                    <a:pt x="1948" y="82"/>
                  </a:lnTo>
                  <a:lnTo>
                    <a:pt x="1969" y="88"/>
                  </a:lnTo>
                  <a:lnTo>
                    <a:pt x="1990" y="96"/>
                  </a:lnTo>
                  <a:lnTo>
                    <a:pt x="2008" y="107"/>
                  </a:lnTo>
                  <a:lnTo>
                    <a:pt x="2023" y="119"/>
                  </a:lnTo>
                  <a:lnTo>
                    <a:pt x="2036" y="132"/>
                  </a:lnTo>
                  <a:lnTo>
                    <a:pt x="2048" y="147"/>
                  </a:lnTo>
                  <a:lnTo>
                    <a:pt x="2058" y="163"/>
                  </a:lnTo>
                  <a:lnTo>
                    <a:pt x="2065" y="180"/>
                  </a:lnTo>
                  <a:lnTo>
                    <a:pt x="2071" y="197"/>
                  </a:lnTo>
                  <a:lnTo>
                    <a:pt x="2075" y="218"/>
                  </a:lnTo>
                  <a:lnTo>
                    <a:pt x="2077" y="238"/>
                  </a:lnTo>
                  <a:lnTo>
                    <a:pt x="2079" y="261"/>
                  </a:lnTo>
                  <a:lnTo>
                    <a:pt x="2077" y="284"/>
                  </a:lnTo>
                  <a:close/>
                  <a:moveTo>
                    <a:pt x="3146" y="1161"/>
                  </a:moveTo>
                  <a:lnTo>
                    <a:pt x="3106" y="1175"/>
                  </a:lnTo>
                  <a:lnTo>
                    <a:pt x="3067" y="1182"/>
                  </a:lnTo>
                  <a:lnTo>
                    <a:pt x="3029" y="1188"/>
                  </a:lnTo>
                  <a:lnTo>
                    <a:pt x="2991" y="1190"/>
                  </a:lnTo>
                  <a:lnTo>
                    <a:pt x="2950" y="1188"/>
                  </a:lnTo>
                  <a:lnTo>
                    <a:pt x="2914" y="1182"/>
                  </a:lnTo>
                  <a:lnTo>
                    <a:pt x="2875" y="1175"/>
                  </a:lnTo>
                  <a:lnTo>
                    <a:pt x="2837" y="1165"/>
                  </a:lnTo>
                  <a:lnTo>
                    <a:pt x="2801" y="1152"/>
                  </a:lnTo>
                  <a:lnTo>
                    <a:pt x="2766" y="1136"/>
                  </a:lnTo>
                  <a:lnTo>
                    <a:pt x="2731" y="1119"/>
                  </a:lnTo>
                  <a:lnTo>
                    <a:pt x="2697" y="1100"/>
                  </a:lnTo>
                  <a:lnTo>
                    <a:pt x="2664" y="1079"/>
                  </a:lnTo>
                  <a:lnTo>
                    <a:pt x="2634" y="1056"/>
                  </a:lnTo>
                  <a:lnTo>
                    <a:pt x="2603" y="1032"/>
                  </a:lnTo>
                  <a:lnTo>
                    <a:pt x="2576" y="1008"/>
                  </a:lnTo>
                  <a:lnTo>
                    <a:pt x="2559" y="992"/>
                  </a:lnTo>
                  <a:lnTo>
                    <a:pt x="2541" y="975"/>
                  </a:lnTo>
                  <a:lnTo>
                    <a:pt x="2797" y="975"/>
                  </a:lnTo>
                  <a:lnTo>
                    <a:pt x="2804" y="898"/>
                  </a:lnTo>
                  <a:lnTo>
                    <a:pt x="2791" y="898"/>
                  </a:lnTo>
                  <a:lnTo>
                    <a:pt x="2772" y="898"/>
                  </a:lnTo>
                  <a:lnTo>
                    <a:pt x="2754" y="896"/>
                  </a:lnTo>
                  <a:lnTo>
                    <a:pt x="2739" y="894"/>
                  </a:lnTo>
                  <a:lnTo>
                    <a:pt x="2724" y="889"/>
                  </a:lnTo>
                  <a:lnTo>
                    <a:pt x="2710" y="885"/>
                  </a:lnTo>
                  <a:lnTo>
                    <a:pt x="2699" y="877"/>
                  </a:lnTo>
                  <a:lnTo>
                    <a:pt x="2689" y="869"/>
                  </a:lnTo>
                  <a:lnTo>
                    <a:pt x="2680" y="862"/>
                  </a:lnTo>
                  <a:lnTo>
                    <a:pt x="2670" y="848"/>
                  </a:lnTo>
                  <a:lnTo>
                    <a:pt x="2660" y="831"/>
                  </a:lnTo>
                  <a:lnTo>
                    <a:pt x="2653" y="814"/>
                  </a:lnTo>
                  <a:lnTo>
                    <a:pt x="2647" y="791"/>
                  </a:lnTo>
                  <a:lnTo>
                    <a:pt x="2645" y="764"/>
                  </a:lnTo>
                  <a:lnTo>
                    <a:pt x="2645" y="731"/>
                  </a:lnTo>
                  <a:lnTo>
                    <a:pt x="2647" y="691"/>
                  </a:lnTo>
                  <a:lnTo>
                    <a:pt x="2653" y="645"/>
                  </a:lnTo>
                  <a:lnTo>
                    <a:pt x="2695" y="265"/>
                  </a:lnTo>
                  <a:lnTo>
                    <a:pt x="3363" y="992"/>
                  </a:lnTo>
                  <a:lnTo>
                    <a:pt x="3367" y="996"/>
                  </a:lnTo>
                  <a:lnTo>
                    <a:pt x="3369" y="1000"/>
                  </a:lnTo>
                  <a:lnTo>
                    <a:pt x="3369" y="1006"/>
                  </a:lnTo>
                  <a:lnTo>
                    <a:pt x="3369" y="1009"/>
                  </a:lnTo>
                  <a:lnTo>
                    <a:pt x="3365" y="1021"/>
                  </a:lnTo>
                  <a:lnTo>
                    <a:pt x="3359" y="1032"/>
                  </a:lnTo>
                  <a:lnTo>
                    <a:pt x="3348" y="1044"/>
                  </a:lnTo>
                  <a:lnTo>
                    <a:pt x="3334" y="1056"/>
                  </a:lnTo>
                  <a:lnTo>
                    <a:pt x="3319" y="1069"/>
                  </a:lnTo>
                  <a:lnTo>
                    <a:pt x="3302" y="1082"/>
                  </a:lnTo>
                  <a:lnTo>
                    <a:pt x="3261" y="1105"/>
                  </a:lnTo>
                  <a:lnTo>
                    <a:pt x="3221" y="1128"/>
                  </a:lnTo>
                  <a:lnTo>
                    <a:pt x="3181" y="1148"/>
                  </a:lnTo>
                  <a:lnTo>
                    <a:pt x="3146" y="1161"/>
                  </a:lnTo>
                  <a:close/>
                  <a:moveTo>
                    <a:pt x="3887" y="184"/>
                  </a:moveTo>
                  <a:lnTo>
                    <a:pt x="3828" y="773"/>
                  </a:lnTo>
                  <a:lnTo>
                    <a:pt x="3826" y="789"/>
                  </a:lnTo>
                  <a:lnTo>
                    <a:pt x="3822" y="802"/>
                  </a:lnTo>
                  <a:lnTo>
                    <a:pt x="3820" y="816"/>
                  </a:lnTo>
                  <a:lnTo>
                    <a:pt x="3814" y="827"/>
                  </a:lnTo>
                  <a:lnTo>
                    <a:pt x="3810" y="839"/>
                  </a:lnTo>
                  <a:lnTo>
                    <a:pt x="3803" y="848"/>
                  </a:lnTo>
                  <a:lnTo>
                    <a:pt x="3797" y="856"/>
                  </a:lnTo>
                  <a:lnTo>
                    <a:pt x="3787" y="864"/>
                  </a:lnTo>
                  <a:lnTo>
                    <a:pt x="3780" y="871"/>
                  </a:lnTo>
                  <a:lnTo>
                    <a:pt x="3768" y="877"/>
                  </a:lnTo>
                  <a:lnTo>
                    <a:pt x="3757" y="881"/>
                  </a:lnTo>
                  <a:lnTo>
                    <a:pt x="3745" y="885"/>
                  </a:lnTo>
                  <a:lnTo>
                    <a:pt x="3732" y="889"/>
                  </a:lnTo>
                  <a:lnTo>
                    <a:pt x="3716" y="890"/>
                  </a:lnTo>
                  <a:lnTo>
                    <a:pt x="3701" y="890"/>
                  </a:lnTo>
                  <a:lnTo>
                    <a:pt x="3684" y="892"/>
                  </a:lnTo>
                  <a:lnTo>
                    <a:pt x="3501" y="892"/>
                  </a:lnTo>
                  <a:lnTo>
                    <a:pt x="3492" y="889"/>
                  </a:lnTo>
                  <a:lnTo>
                    <a:pt x="3484" y="883"/>
                  </a:lnTo>
                  <a:lnTo>
                    <a:pt x="3480" y="879"/>
                  </a:lnTo>
                  <a:lnTo>
                    <a:pt x="3478" y="873"/>
                  </a:lnTo>
                  <a:lnTo>
                    <a:pt x="3476" y="869"/>
                  </a:lnTo>
                  <a:lnTo>
                    <a:pt x="3476" y="864"/>
                  </a:lnTo>
                  <a:lnTo>
                    <a:pt x="3536" y="272"/>
                  </a:lnTo>
                  <a:lnTo>
                    <a:pt x="3542" y="220"/>
                  </a:lnTo>
                  <a:lnTo>
                    <a:pt x="3549" y="178"/>
                  </a:lnTo>
                  <a:lnTo>
                    <a:pt x="3555" y="161"/>
                  </a:lnTo>
                  <a:lnTo>
                    <a:pt x="3561" y="144"/>
                  </a:lnTo>
                  <a:lnTo>
                    <a:pt x="3567" y="130"/>
                  </a:lnTo>
                  <a:lnTo>
                    <a:pt x="3574" y="117"/>
                  </a:lnTo>
                  <a:lnTo>
                    <a:pt x="3584" y="107"/>
                  </a:lnTo>
                  <a:lnTo>
                    <a:pt x="3593" y="98"/>
                  </a:lnTo>
                  <a:lnTo>
                    <a:pt x="3605" y="90"/>
                  </a:lnTo>
                  <a:lnTo>
                    <a:pt x="3618" y="84"/>
                  </a:lnTo>
                  <a:lnTo>
                    <a:pt x="3634" y="78"/>
                  </a:lnTo>
                  <a:lnTo>
                    <a:pt x="3651" y="76"/>
                  </a:lnTo>
                  <a:lnTo>
                    <a:pt x="3670" y="74"/>
                  </a:lnTo>
                  <a:lnTo>
                    <a:pt x="3689" y="73"/>
                  </a:lnTo>
                  <a:lnTo>
                    <a:pt x="3787" y="73"/>
                  </a:lnTo>
                  <a:lnTo>
                    <a:pt x="3814" y="76"/>
                  </a:lnTo>
                  <a:lnTo>
                    <a:pt x="3837" y="82"/>
                  </a:lnTo>
                  <a:lnTo>
                    <a:pt x="3847" y="86"/>
                  </a:lnTo>
                  <a:lnTo>
                    <a:pt x="3856" y="92"/>
                  </a:lnTo>
                  <a:lnTo>
                    <a:pt x="3864" y="98"/>
                  </a:lnTo>
                  <a:lnTo>
                    <a:pt x="3870" y="103"/>
                  </a:lnTo>
                  <a:lnTo>
                    <a:pt x="3876" y="109"/>
                  </a:lnTo>
                  <a:lnTo>
                    <a:pt x="3880" y="117"/>
                  </a:lnTo>
                  <a:lnTo>
                    <a:pt x="3883" y="126"/>
                  </a:lnTo>
                  <a:lnTo>
                    <a:pt x="3885" y="136"/>
                  </a:lnTo>
                  <a:lnTo>
                    <a:pt x="3889" y="157"/>
                  </a:lnTo>
                  <a:lnTo>
                    <a:pt x="3887" y="184"/>
                  </a:lnTo>
                  <a:close/>
                  <a:moveTo>
                    <a:pt x="5077" y="199"/>
                  </a:moveTo>
                  <a:lnTo>
                    <a:pt x="5018" y="779"/>
                  </a:lnTo>
                  <a:lnTo>
                    <a:pt x="5014" y="804"/>
                  </a:lnTo>
                  <a:lnTo>
                    <a:pt x="5008" y="827"/>
                  </a:lnTo>
                  <a:lnTo>
                    <a:pt x="5005" y="837"/>
                  </a:lnTo>
                  <a:lnTo>
                    <a:pt x="5001" y="846"/>
                  </a:lnTo>
                  <a:lnTo>
                    <a:pt x="4995" y="856"/>
                  </a:lnTo>
                  <a:lnTo>
                    <a:pt x="4987" y="864"/>
                  </a:lnTo>
                  <a:lnTo>
                    <a:pt x="4981" y="871"/>
                  </a:lnTo>
                  <a:lnTo>
                    <a:pt x="4972" y="877"/>
                  </a:lnTo>
                  <a:lnTo>
                    <a:pt x="4962" y="883"/>
                  </a:lnTo>
                  <a:lnTo>
                    <a:pt x="4951" y="889"/>
                  </a:lnTo>
                  <a:lnTo>
                    <a:pt x="4939" y="892"/>
                  </a:lnTo>
                  <a:lnTo>
                    <a:pt x="4924" y="894"/>
                  </a:lnTo>
                  <a:lnTo>
                    <a:pt x="4909" y="896"/>
                  </a:lnTo>
                  <a:lnTo>
                    <a:pt x="4891" y="898"/>
                  </a:lnTo>
                  <a:lnTo>
                    <a:pt x="4753" y="898"/>
                  </a:lnTo>
                  <a:lnTo>
                    <a:pt x="4776" y="652"/>
                  </a:lnTo>
                  <a:lnTo>
                    <a:pt x="4692" y="652"/>
                  </a:lnTo>
                  <a:lnTo>
                    <a:pt x="4688" y="662"/>
                  </a:lnTo>
                  <a:lnTo>
                    <a:pt x="4676" y="689"/>
                  </a:lnTo>
                  <a:lnTo>
                    <a:pt x="4667" y="708"/>
                  </a:lnTo>
                  <a:lnTo>
                    <a:pt x="4653" y="729"/>
                  </a:lnTo>
                  <a:lnTo>
                    <a:pt x="4638" y="750"/>
                  </a:lnTo>
                  <a:lnTo>
                    <a:pt x="4619" y="773"/>
                  </a:lnTo>
                  <a:lnTo>
                    <a:pt x="4596" y="796"/>
                  </a:lnTo>
                  <a:lnTo>
                    <a:pt x="4569" y="819"/>
                  </a:lnTo>
                  <a:lnTo>
                    <a:pt x="4553" y="829"/>
                  </a:lnTo>
                  <a:lnTo>
                    <a:pt x="4536" y="841"/>
                  </a:lnTo>
                  <a:lnTo>
                    <a:pt x="4519" y="850"/>
                  </a:lnTo>
                  <a:lnTo>
                    <a:pt x="4502" y="860"/>
                  </a:lnTo>
                  <a:lnTo>
                    <a:pt x="4480" y="867"/>
                  </a:lnTo>
                  <a:lnTo>
                    <a:pt x="4459" y="875"/>
                  </a:lnTo>
                  <a:lnTo>
                    <a:pt x="4438" y="883"/>
                  </a:lnTo>
                  <a:lnTo>
                    <a:pt x="4413" y="889"/>
                  </a:lnTo>
                  <a:lnTo>
                    <a:pt x="4388" y="892"/>
                  </a:lnTo>
                  <a:lnTo>
                    <a:pt x="4363" y="896"/>
                  </a:lnTo>
                  <a:lnTo>
                    <a:pt x="4335" y="900"/>
                  </a:lnTo>
                  <a:lnTo>
                    <a:pt x="4306" y="900"/>
                  </a:lnTo>
                  <a:lnTo>
                    <a:pt x="4304" y="900"/>
                  </a:lnTo>
                  <a:lnTo>
                    <a:pt x="4275" y="900"/>
                  </a:lnTo>
                  <a:lnTo>
                    <a:pt x="4248" y="898"/>
                  </a:lnTo>
                  <a:lnTo>
                    <a:pt x="4227" y="896"/>
                  </a:lnTo>
                  <a:lnTo>
                    <a:pt x="4208" y="890"/>
                  </a:lnTo>
                  <a:lnTo>
                    <a:pt x="4192" y="885"/>
                  </a:lnTo>
                  <a:lnTo>
                    <a:pt x="4179" y="879"/>
                  </a:lnTo>
                  <a:lnTo>
                    <a:pt x="4167" y="869"/>
                  </a:lnTo>
                  <a:lnTo>
                    <a:pt x="4156" y="860"/>
                  </a:lnTo>
                  <a:lnTo>
                    <a:pt x="4150" y="852"/>
                  </a:lnTo>
                  <a:lnTo>
                    <a:pt x="4146" y="844"/>
                  </a:lnTo>
                  <a:lnTo>
                    <a:pt x="4143" y="835"/>
                  </a:lnTo>
                  <a:lnTo>
                    <a:pt x="4139" y="823"/>
                  </a:lnTo>
                  <a:lnTo>
                    <a:pt x="4137" y="812"/>
                  </a:lnTo>
                  <a:lnTo>
                    <a:pt x="4137" y="798"/>
                  </a:lnTo>
                  <a:lnTo>
                    <a:pt x="4137" y="785"/>
                  </a:lnTo>
                  <a:lnTo>
                    <a:pt x="4139" y="768"/>
                  </a:lnTo>
                  <a:lnTo>
                    <a:pt x="4166" y="495"/>
                  </a:lnTo>
                  <a:lnTo>
                    <a:pt x="4262" y="495"/>
                  </a:lnTo>
                  <a:lnTo>
                    <a:pt x="4298" y="495"/>
                  </a:lnTo>
                  <a:lnTo>
                    <a:pt x="4331" y="499"/>
                  </a:lnTo>
                  <a:lnTo>
                    <a:pt x="4344" y="501"/>
                  </a:lnTo>
                  <a:lnTo>
                    <a:pt x="4358" y="505"/>
                  </a:lnTo>
                  <a:lnTo>
                    <a:pt x="4371" y="508"/>
                  </a:lnTo>
                  <a:lnTo>
                    <a:pt x="4381" y="514"/>
                  </a:lnTo>
                  <a:lnTo>
                    <a:pt x="4390" y="520"/>
                  </a:lnTo>
                  <a:lnTo>
                    <a:pt x="4400" y="529"/>
                  </a:lnTo>
                  <a:lnTo>
                    <a:pt x="4407" y="539"/>
                  </a:lnTo>
                  <a:lnTo>
                    <a:pt x="4411" y="551"/>
                  </a:lnTo>
                  <a:lnTo>
                    <a:pt x="4417" y="566"/>
                  </a:lnTo>
                  <a:lnTo>
                    <a:pt x="4419" y="581"/>
                  </a:lnTo>
                  <a:lnTo>
                    <a:pt x="4419" y="599"/>
                  </a:lnTo>
                  <a:lnTo>
                    <a:pt x="4419" y="620"/>
                  </a:lnTo>
                  <a:lnTo>
                    <a:pt x="4517" y="620"/>
                  </a:lnTo>
                  <a:lnTo>
                    <a:pt x="4550" y="299"/>
                  </a:lnTo>
                  <a:lnTo>
                    <a:pt x="4467" y="299"/>
                  </a:lnTo>
                  <a:lnTo>
                    <a:pt x="4465" y="305"/>
                  </a:lnTo>
                  <a:lnTo>
                    <a:pt x="4461" y="318"/>
                  </a:lnTo>
                  <a:lnTo>
                    <a:pt x="4455" y="337"/>
                  </a:lnTo>
                  <a:lnTo>
                    <a:pt x="4442" y="359"/>
                  </a:lnTo>
                  <a:lnTo>
                    <a:pt x="4434" y="370"/>
                  </a:lnTo>
                  <a:lnTo>
                    <a:pt x="4423" y="380"/>
                  </a:lnTo>
                  <a:lnTo>
                    <a:pt x="4411" y="389"/>
                  </a:lnTo>
                  <a:lnTo>
                    <a:pt x="4396" y="399"/>
                  </a:lnTo>
                  <a:lnTo>
                    <a:pt x="4379" y="407"/>
                  </a:lnTo>
                  <a:lnTo>
                    <a:pt x="4359" y="412"/>
                  </a:lnTo>
                  <a:lnTo>
                    <a:pt x="4336" y="416"/>
                  </a:lnTo>
                  <a:lnTo>
                    <a:pt x="4313" y="416"/>
                  </a:lnTo>
                  <a:lnTo>
                    <a:pt x="4173" y="416"/>
                  </a:lnTo>
                  <a:lnTo>
                    <a:pt x="4208" y="73"/>
                  </a:lnTo>
                  <a:lnTo>
                    <a:pt x="4473" y="73"/>
                  </a:lnTo>
                  <a:lnTo>
                    <a:pt x="4498" y="74"/>
                  </a:lnTo>
                  <a:lnTo>
                    <a:pt x="4521" y="76"/>
                  </a:lnTo>
                  <a:lnTo>
                    <a:pt x="4544" y="80"/>
                  </a:lnTo>
                  <a:lnTo>
                    <a:pt x="4567" y="86"/>
                  </a:lnTo>
                  <a:lnTo>
                    <a:pt x="4588" y="94"/>
                  </a:lnTo>
                  <a:lnTo>
                    <a:pt x="4609" y="101"/>
                  </a:lnTo>
                  <a:lnTo>
                    <a:pt x="4628" y="113"/>
                  </a:lnTo>
                  <a:lnTo>
                    <a:pt x="4647" y="124"/>
                  </a:lnTo>
                  <a:lnTo>
                    <a:pt x="4663" y="138"/>
                  </a:lnTo>
                  <a:lnTo>
                    <a:pt x="4678" y="151"/>
                  </a:lnTo>
                  <a:lnTo>
                    <a:pt x="4692" y="167"/>
                  </a:lnTo>
                  <a:lnTo>
                    <a:pt x="4703" y="184"/>
                  </a:lnTo>
                  <a:lnTo>
                    <a:pt x="4713" y="201"/>
                  </a:lnTo>
                  <a:lnTo>
                    <a:pt x="4720" y="220"/>
                  </a:lnTo>
                  <a:lnTo>
                    <a:pt x="4726" y="242"/>
                  </a:lnTo>
                  <a:lnTo>
                    <a:pt x="4728" y="263"/>
                  </a:lnTo>
                  <a:lnTo>
                    <a:pt x="4814" y="263"/>
                  </a:lnTo>
                  <a:lnTo>
                    <a:pt x="4836" y="73"/>
                  </a:lnTo>
                  <a:lnTo>
                    <a:pt x="4974" y="73"/>
                  </a:lnTo>
                  <a:lnTo>
                    <a:pt x="4974" y="73"/>
                  </a:lnTo>
                  <a:lnTo>
                    <a:pt x="5005" y="76"/>
                  </a:lnTo>
                  <a:lnTo>
                    <a:pt x="5028" y="82"/>
                  </a:lnTo>
                  <a:lnTo>
                    <a:pt x="5037" y="86"/>
                  </a:lnTo>
                  <a:lnTo>
                    <a:pt x="5047" y="90"/>
                  </a:lnTo>
                  <a:lnTo>
                    <a:pt x="5054" y="96"/>
                  </a:lnTo>
                  <a:lnTo>
                    <a:pt x="5060" y="103"/>
                  </a:lnTo>
                  <a:lnTo>
                    <a:pt x="5066" y="109"/>
                  </a:lnTo>
                  <a:lnTo>
                    <a:pt x="5070" y="119"/>
                  </a:lnTo>
                  <a:lnTo>
                    <a:pt x="5074" y="128"/>
                  </a:lnTo>
                  <a:lnTo>
                    <a:pt x="5076" y="140"/>
                  </a:lnTo>
                  <a:lnTo>
                    <a:pt x="5077" y="151"/>
                  </a:lnTo>
                  <a:lnTo>
                    <a:pt x="5079" y="167"/>
                  </a:lnTo>
                  <a:lnTo>
                    <a:pt x="5077" y="182"/>
                  </a:lnTo>
                  <a:lnTo>
                    <a:pt x="5077" y="199"/>
                  </a:lnTo>
                  <a:close/>
                  <a:moveTo>
                    <a:pt x="5717" y="284"/>
                  </a:moveTo>
                  <a:lnTo>
                    <a:pt x="5713" y="305"/>
                  </a:lnTo>
                  <a:lnTo>
                    <a:pt x="5709" y="324"/>
                  </a:lnTo>
                  <a:lnTo>
                    <a:pt x="5703" y="341"/>
                  </a:lnTo>
                  <a:lnTo>
                    <a:pt x="5698" y="359"/>
                  </a:lnTo>
                  <a:lnTo>
                    <a:pt x="5690" y="376"/>
                  </a:lnTo>
                  <a:lnTo>
                    <a:pt x="5680" y="389"/>
                  </a:lnTo>
                  <a:lnTo>
                    <a:pt x="5671" y="405"/>
                  </a:lnTo>
                  <a:lnTo>
                    <a:pt x="5659" y="416"/>
                  </a:lnTo>
                  <a:lnTo>
                    <a:pt x="5646" y="428"/>
                  </a:lnTo>
                  <a:lnTo>
                    <a:pt x="5634" y="437"/>
                  </a:lnTo>
                  <a:lnTo>
                    <a:pt x="5619" y="445"/>
                  </a:lnTo>
                  <a:lnTo>
                    <a:pt x="5604" y="453"/>
                  </a:lnTo>
                  <a:lnTo>
                    <a:pt x="5588" y="458"/>
                  </a:lnTo>
                  <a:lnTo>
                    <a:pt x="5571" y="462"/>
                  </a:lnTo>
                  <a:lnTo>
                    <a:pt x="5554" y="464"/>
                  </a:lnTo>
                  <a:lnTo>
                    <a:pt x="5534" y="466"/>
                  </a:lnTo>
                  <a:lnTo>
                    <a:pt x="5504" y="466"/>
                  </a:lnTo>
                  <a:lnTo>
                    <a:pt x="5444" y="466"/>
                  </a:lnTo>
                  <a:lnTo>
                    <a:pt x="5387" y="466"/>
                  </a:lnTo>
                  <a:lnTo>
                    <a:pt x="5360" y="466"/>
                  </a:lnTo>
                  <a:lnTo>
                    <a:pt x="5398" y="73"/>
                  </a:lnTo>
                  <a:lnTo>
                    <a:pt x="5515" y="73"/>
                  </a:lnTo>
                  <a:lnTo>
                    <a:pt x="5542" y="74"/>
                  </a:lnTo>
                  <a:lnTo>
                    <a:pt x="5565" y="76"/>
                  </a:lnTo>
                  <a:lnTo>
                    <a:pt x="5588" y="82"/>
                  </a:lnTo>
                  <a:lnTo>
                    <a:pt x="5609" y="88"/>
                  </a:lnTo>
                  <a:lnTo>
                    <a:pt x="5628" y="96"/>
                  </a:lnTo>
                  <a:lnTo>
                    <a:pt x="5646" y="107"/>
                  </a:lnTo>
                  <a:lnTo>
                    <a:pt x="5663" y="119"/>
                  </a:lnTo>
                  <a:lnTo>
                    <a:pt x="5676" y="132"/>
                  </a:lnTo>
                  <a:lnTo>
                    <a:pt x="5688" y="147"/>
                  </a:lnTo>
                  <a:lnTo>
                    <a:pt x="5698" y="163"/>
                  </a:lnTo>
                  <a:lnTo>
                    <a:pt x="5705" y="180"/>
                  </a:lnTo>
                  <a:lnTo>
                    <a:pt x="5711" y="197"/>
                  </a:lnTo>
                  <a:lnTo>
                    <a:pt x="5715" y="218"/>
                  </a:lnTo>
                  <a:lnTo>
                    <a:pt x="5717" y="238"/>
                  </a:lnTo>
                  <a:lnTo>
                    <a:pt x="5717" y="261"/>
                  </a:lnTo>
                  <a:lnTo>
                    <a:pt x="5717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272550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iljelijänBernerFi_logo_PPT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18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891E-B7AE-4F50-AE91-17B8A9C8DFDD}" type="datetime1">
              <a:rPr lang="fi-FI" smtClean="0"/>
              <a:t>20.2.2017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7E032A-D417-44A4-8DB7-28A91464C22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0634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ViljelijänBernerFi_logo_PPT-0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1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251520" y="2372883"/>
            <a:ext cx="8640960" cy="1928157"/>
          </a:xfrm>
        </p:spPr>
        <p:txBody>
          <a:bodyPr lIns="0" tIns="0" rIns="0" bIns="0" anchor="ctr" anchorCtr="0">
            <a:noAutofit/>
          </a:bodyPr>
          <a:lstStyle>
            <a:lvl1pPr algn="ctr">
              <a:lnSpc>
                <a:spcPct val="85000"/>
              </a:lnSpc>
              <a:defRPr sz="7400" spc="-100" baseline="0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ISO OTSIKKO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645485-864A-4DA1-AE84-0340A4B35267}" type="datetime1">
              <a:rPr lang="fi-FI" smtClean="0"/>
              <a:t>20.2.2017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7E032A-D417-44A4-8DB7-28A91464C22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0847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pitkä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iljelijänBernerFi_logo_PPT-0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1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251520" y="1750991"/>
            <a:ext cx="8640960" cy="2062052"/>
          </a:xfrm>
        </p:spPr>
        <p:txBody>
          <a:bodyPr lIns="0" tIns="0" rIns="0" bIns="0" anchor="b" anchorCtr="0">
            <a:noAutofit/>
          </a:bodyPr>
          <a:lstStyle>
            <a:lvl1pPr algn="ctr">
              <a:lnSpc>
                <a:spcPct val="95000"/>
              </a:lnSpc>
              <a:defRPr sz="4000" spc="-50" baseline="0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LISÄÄ UUDEN KAPPALEEN PITKÄ OTSIIKO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54245"/>
            <a:ext cx="6400800" cy="1513447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spc="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8FCD2F-FFA8-4B0A-9D97-DA37956361AA}" type="datetime1">
              <a:rPr lang="fi-FI" smtClean="0"/>
              <a:t>20.2.2017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7E032A-D417-44A4-8DB7-28A91464C22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73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144D-39CD-4CEE-B577-8F033C307ED7}" type="datetime1">
              <a:rPr lang="fi-FI" smtClean="0"/>
              <a:t>20.2.2017</a:t>
            </a:fld>
            <a:endParaRPr lang="fi-FI" dirty="0"/>
          </a:p>
        </p:txBody>
      </p:sp>
      <p:grpSp>
        <p:nvGrpSpPr>
          <p:cNvPr id="14" name="Ryhmä 13"/>
          <p:cNvGrpSpPr/>
          <p:nvPr userDrawn="1"/>
        </p:nvGrpSpPr>
        <p:grpSpPr>
          <a:xfrm>
            <a:off x="1971061" y="2796433"/>
            <a:ext cx="5568314" cy="1208631"/>
            <a:chOff x="836951" y="1645013"/>
            <a:chExt cx="7875685" cy="1709458"/>
          </a:xfrm>
          <a:solidFill>
            <a:srgbClr val="003479"/>
          </a:solidFill>
        </p:grpSpPr>
        <p:sp>
          <p:nvSpPr>
            <p:cNvPr id="15" name="Freeform 6"/>
            <p:cNvSpPr>
              <a:spLocks noEditPoints="1"/>
            </p:cNvSpPr>
            <p:nvPr userDrawn="1"/>
          </p:nvSpPr>
          <p:spPr bwMode="auto">
            <a:xfrm>
              <a:off x="876292" y="1645013"/>
              <a:ext cx="1154001" cy="911399"/>
            </a:xfrm>
            <a:custGeom>
              <a:avLst/>
              <a:gdLst>
                <a:gd name="T0" fmla="*/ 1046 w 1232"/>
                <a:gd name="T1" fmla="*/ 929 h 973"/>
                <a:gd name="T2" fmla="*/ 1134 w 1232"/>
                <a:gd name="T3" fmla="*/ 864 h 973"/>
                <a:gd name="T4" fmla="*/ 1181 w 1232"/>
                <a:gd name="T5" fmla="*/ 794 h 973"/>
                <a:gd name="T6" fmla="*/ 1202 w 1232"/>
                <a:gd name="T7" fmla="*/ 695 h 973"/>
                <a:gd name="T8" fmla="*/ 1184 w 1232"/>
                <a:gd name="T9" fmla="*/ 606 h 973"/>
                <a:gd name="T10" fmla="*/ 1131 w 1232"/>
                <a:gd name="T11" fmla="*/ 533 h 973"/>
                <a:gd name="T12" fmla="*/ 1044 w 1232"/>
                <a:gd name="T13" fmla="*/ 481 h 973"/>
                <a:gd name="T14" fmla="*/ 985 w 1232"/>
                <a:gd name="T15" fmla="*/ 457 h 973"/>
                <a:gd name="T16" fmla="*/ 1060 w 1232"/>
                <a:gd name="T17" fmla="*/ 439 h 973"/>
                <a:gd name="T18" fmla="*/ 1148 w 1232"/>
                <a:gd name="T19" fmla="*/ 389 h 973"/>
                <a:gd name="T20" fmla="*/ 1200 w 1232"/>
                <a:gd name="T21" fmla="*/ 330 h 973"/>
                <a:gd name="T22" fmla="*/ 1227 w 1232"/>
                <a:gd name="T23" fmla="*/ 259 h 973"/>
                <a:gd name="T24" fmla="*/ 1229 w 1232"/>
                <a:gd name="T25" fmla="*/ 174 h 973"/>
                <a:gd name="T26" fmla="*/ 1196 w 1232"/>
                <a:gd name="T27" fmla="*/ 101 h 973"/>
                <a:gd name="T28" fmla="*/ 1152 w 1232"/>
                <a:gd name="T29" fmla="*/ 55 h 973"/>
                <a:gd name="T30" fmla="*/ 1048 w 1232"/>
                <a:gd name="T31" fmla="*/ 11 h 973"/>
                <a:gd name="T32" fmla="*/ 102 w 1232"/>
                <a:gd name="T33" fmla="*/ 0 h 973"/>
                <a:gd name="T34" fmla="*/ 159 w 1232"/>
                <a:gd name="T35" fmla="*/ 74 h 973"/>
                <a:gd name="T36" fmla="*/ 209 w 1232"/>
                <a:gd name="T37" fmla="*/ 88 h 973"/>
                <a:gd name="T38" fmla="*/ 236 w 1232"/>
                <a:gd name="T39" fmla="*/ 119 h 973"/>
                <a:gd name="T40" fmla="*/ 242 w 1232"/>
                <a:gd name="T41" fmla="*/ 201 h 973"/>
                <a:gd name="T42" fmla="*/ 171 w 1232"/>
                <a:gd name="T43" fmla="*/ 837 h 973"/>
                <a:gd name="T44" fmla="*/ 144 w 1232"/>
                <a:gd name="T45" fmla="*/ 871 h 973"/>
                <a:gd name="T46" fmla="*/ 96 w 1232"/>
                <a:gd name="T47" fmla="*/ 892 h 973"/>
                <a:gd name="T48" fmla="*/ 8 w 1232"/>
                <a:gd name="T49" fmla="*/ 898 h 973"/>
                <a:gd name="T50" fmla="*/ 910 w 1232"/>
                <a:gd name="T51" fmla="*/ 969 h 973"/>
                <a:gd name="T52" fmla="*/ 693 w 1232"/>
                <a:gd name="T53" fmla="*/ 73 h 973"/>
                <a:gd name="T54" fmla="*/ 777 w 1232"/>
                <a:gd name="T55" fmla="*/ 86 h 973"/>
                <a:gd name="T56" fmla="*/ 843 w 1232"/>
                <a:gd name="T57" fmla="*/ 124 h 973"/>
                <a:gd name="T58" fmla="*/ 873 w 1232"/>
                <a:gd name="T59" fmla="*/ 186 h 973"/>
                <a:gd name="T60" fmla="*/ 881 w 1232"/>
                <a:gd name="T61" fmla="*/ 257 h 973"/>
                <a:gd name="T62" fmla="*/ 860 w 1232"/>
                <a:gd name="T63" fmla="*/ 322 h 973"/>
                <a:gd name="T64" fmla="*/ 814 w 1232"/>
                <a:gd name="T65" fmla="*/ 372 h 973"/>
                <a:gd name="T66" fmla="*/ 750 w 1232"/>
                <a:gd name="T67" fmla="*/ 405 h 973"/>
                <a:gd name="T68" fmla="*/ 676 w 1232"/>
                <a:gd name="T69" fmla="*/ 418 h 973"/>
                <a:gd name="T70" fmla="*/ 507 w 1232"/>
                <a:gd name="T71" fmla="*/ 842 h 973"/>
                <a:gd name="T72" fmla="*/ 493 w 1232"/>
                <a:gd name="T73" fmla="*/ 800 h 973"/>
                <a:gd name="T74" fmla="*/ 520 w 1232"/>
                <a:gd name="T75" fmla="*/ 493 h 973"/>
                <a:gd name="T76" fmla="*/ 735 w 1232"/>
                <a:gd name="T77" fmla="*/ 503 h 973"/>
                <a:gd name="T78" fmla="*/ 814 w 1232"/>
                <a:gd name="T79" fmla="*/ 545 h 973"/>
                <a:gd name="T80" fmla="*/ 858 w 1232"/>
                <a:gd name="T81" fmla="*/ 608 h 973"/>
                <a:gd name="T82" fmla="*/ 873 w 1232"/>
                <a:gd name="T83" fmla="*/ 683 h 973"/>
                <a:gd name="T84" fmla="*/ 860 w 1232"/>
                <a:gd name="T85" fmla="*/ 760 h 973"/>
                <a:gd name="T86" fmla="*/ 823 w 1232"/>
                <a:gd name="T87" fmla="*/ 823 h 973"/>
                <a:gd name="T88" fmla="*/ 766 w 1232"/>
                <a:gd name="T89" fmla="*/ 869 h 973"/>
                <a:gd name="T90" fmla="*/ 689 w 1232"/>
                <a:gd name="T91" fmla="*/ 890 h 973"/>
                <a:gd name="T92" fmla="*/ 582 w 1232"/>
                <a:gd name="T93" fmla="*/ 885 h 973"/>
                <a:gd name="T94" fmla="*/ 522 w 1232"/>
                <a:gd name="T95" fmla="*/ 86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2" h="973">
                  <a:moveTo>
                    <a:pt x="946" y="963"/>
                  </a:moveTo>
                  <a:lnTo>
                    <a:pt x="983" y="954"/>
                  </a:lnTo>
                  <a:lnTo>
                    <a:pt x="1017" y="942"/>
                  </a:lnTo>
                  <a:lnTo>
                    <a:pt x="1046" y="929"/>
                  </a:lnTo>
                  <a:lnTo>
                    <a:pt x="1073" y="913"/>
                  </a:lnTo>
                  <a:lnTo>
                    <a:pt x="1096" y="898"/>
                  </a:lnTo>
                  <a:lnTo>
                    <a:pt x="1117" y="881"/>
                  </a:lnTo>
                  <a:lnTo>
                    <a:pt x="1134" y="864"/>
                  </a:lnTo>
                  <a:lnTo>
                    <a:pt x="1150" y="846"/>
                  </a:lnTo>
                  <a:lnTo>
                    <a:pt x="1161" y="829"/>
                  </a:lnTo>
                  <a:lnTo>
                    <a:pt x="1173" y="812"/>
                  </a:lnTo>
                  <a:lnTo>
                    <a:pt x="1181" y="794"/>
                  </a:lnTo>
                  <a:lnTo>
                    <a:pt x="1188" y="777"/>
                  </a:lnTo>
                  <a:lnTo>
                    <a:pt x="1196" y="745"/>
                  </a:lnTo>
                  <a:lnTo>
                    <a:pt x="1200" y="718"/>
                  </a:lnTo>
                  <a:lnTo>
                    <a:pt x="1202" y="695"/>
                  </a:lnTo>
                  <a:lnTo>
                    <a:pt x="1200" y="672"/>
                  </a:lnTo>
                  <a:lnTo>
                    <a:pt x="1198" y="650"/>
                  </a:lnTo>
                  <a:lnTo>
                    <a:pt x="1192" y="627"/>
                  </a:lnTo>
                  <a:lnTo>
                    <a:pt x="1184" y="606"/>
                  </a:lnTo>
                  <a:lnTo>
                    <a:pt x="1173" y="587"/>
                  </a:lnTo>
                  <a:lnTo>
                    <a:pt x="1161" y="568"/>
                  </a:lnTo>
                  <a:lnTo>
                    <a:pt x="1148" y="551"/>
                  </a:lnTo>
                  <a:lnTo>
                    <a:pt x="1131" y="533"/>
                  </a:lnTo>
                  <a:lnTo>
                    <a:pt x="1111" y="518"/>
                  </a:lnTo>
                  <a:lnTo>
                    <a:pt x="1092" y="505"/>
                  </a:lnTo>
                  <a:lnTo>
                    <a:pt x="1069" y="493"/>
                  </a:lnTo>
                  <a:lnTo>
                    <a:pt x="1044" y="481"/>
                  </a:lnTo>
                  <a:lnTo>
                    <a:pt x="1017" y="474"/>
                  </a:lnTo>
                  <a:lnTo>
                    <a:pt x="990" y="466"/>
                  </a:lnTo>
                  <a:lnTo>
                    <a:pt x="960" y="460"/>
                  </a:lnTo>
                  <a:lnTo>
                    <a:pt x="985" y="457"/>
                  </a:lnTo>
                  <a:lnTo>
                    <a:pt x="1008" y="453"/>
                  </a:lnTo>
                  <a:lnTo>
                    <a:pt x="1025" y="449"/>
                  </a:lnTo>
                  <a:lnTo>
                    <a:pt x="1031" y="449"/>
                  </a:lnTo>
                  <a:lnTo>
                    <a:pt x="1060" y="439"/>
                  </a:lnTo>
                  <a:lnTo>
                    <a:pt x="1086" y="428"/>
                  </a:lnTo>
                  <a:lnTo>
                    <a:pt x="1109" y="416"/>
                  </a:lnTo>
                  <a:lnTo>
                    <a:pt x="1131" y="403"/>
                  </a:lnTo>
                  <a:lnTo>
                    <a:pt x="1148" y="389"/>
                  </a:lnTo>
                  <a:lnTo>
                    <a:pt x="1163" y="374"/>
                  </a:lnTo>
                  <a:lnTo>
                    <a:pt x="1179" y="359"/>
                  </a:lnTo>
                  <a:lnTo>
                    <a:pt x="1190" y="345"/>
                  </a:lnTo>
                  <a:lnTo>
                    <a:pt x="1200" y="330"/>
                  </a:lnTo>
                  <a:lnTo>
                    <a:pt x="1207" y="314"/>
                  </a:lnTo>
                  <a:lnTo>
                    <a:pt x="1215" y="299"/>
                  </a:lnTo>
                  <a:lnTo>
                    <a:pt x="1221" y="286"/>
                  </a:lnTo>
                  <a:lnTo>
                    <a:pt x="1227" y="259"/>
                  </a:lnTo>
                  <a:lnTo>
                    <a:pt x="1230" y="236"/>
                  </a:lnTo>
                  <a:lnTo>
                    <a:pt x="1232" y="215"/>
                  </a:lnTo>
                  <a:lnTo>
                    <a:pt x="1230" y="195"/>
                  </a:lnTo>
                  <a:lnTo>
                    <a:pt x="1229" y="174"/>
                  </a:lnTo>
                  <a:lnTo>
                    <a:pt x="1223" y="155"/>
                  </a:lnTo>
                  <a:lnTo>
                    <a:pt x="1215" y="136"/>
                  </a:lnTo>
                  <a:lnTo>
                    <a:pt x="1207" y="117"/>
                  </a:lnTo>
                  <a:lnTo>
                    <a:pt x="1196" y="101"/>
                  </a:lnTo>
                  <a:lnTo>
                    <a:pt x="1182" y="84"/>
                  </a:lnTo>
                  <a:lnTo>
                    <a:pt x="1173" y="74"/>
                  </a:lnTo>
                  <a:lnTo>
                    <a:pt x="1163" y="65"/>
                  </a:lnTo>
                  <a:lnTo>
                    <a:pt x="1152" y="55"/>
                  </a:lnTo>
                  <a:lnTo>
                    <a:pt x="1138" y="48"/>
                  </a:lnTo>
                  <a:lnTo>
                    <a:pt x="1113" y="32"/>
                  </a:lnTo>
                  <a:lnTo>
                    <a:pt x="1083" y="21"/>
                  </a:lnTo>
                  <a:lnTo>
                    <a:pt x="1048" y="11"/>
                  </a:lnTo>
                  <a:lnTo>
                    <a:pt x="1012" y="3"/>
                  </a:lnTo>
                  <a:lnTo>
                    <a:pt x="971" y="0"/>
                  </a:lnTo>
                  <a:lnTo>
                    <a:pt x="929" y="0"/>
                  </a:lnTo>
                  <a:lnTo>
                    <a:pt x="102" y="0"/>
                  </a:lnTo>
                  <a:lnTo>
                    <a:pt x="96" y="73"/>
                  </a:lnTo>
                  <a:lnTo>
                    <a:pt x="123" y="73"/>
                  </a:lnTo>
                  <a:lnTo>
                    <a:pt x="142" y="73"/>
                  </a:lnTo>
                  <a:lnTo>
                    <a:pt x="159" y="74"/>
                  </a:lnTo>
                  <a:lnTo>
                    <a:pt x="173" y="76"/>
                  </a:lnTo>
                  <a:lnTo>
                    <a:pt x="186" y="78"/>
                  </a:lnTo>
                  <a:lnTo>
                    <a:pt x="199" y="82"/>
                  </a:lnTo>
                  <a:lnTo>
                    <a:pt x="209" y="88"/>
                  </a:lnTo>
                  <a:lnTo>
                    <a:pt x="219" y="94"/>
                  </a:lnTo>
                  <a:lnTo>
                    <a:pt x="224" y="101"/>
                  </a:lnTo>
                  <a:lnTo>
                    <a:pt x="230" y="109"/>
                  </a:lnTo>
                  <a:lnTo>
                    <a:pt x="236" y="119"/>
                  </a:lnTo>
                  <a:lnTo>
                    <a:pt x="240" y="128"/>
                  </a:lnTo>
                  <a:lnTo>
                    <a:pt x="242" y="140"/>
                  </a:lnTo>
                  <a:lnTo>
                    <a:pt x="244" y="167"/>
                  </a:lnTo>
                  <a:lnTo>
                    <a:pt x="242" y="201"/>
                  </a:lnTo>
                  <a:lnTo>
                    <a:pt x="184" y="773"/>
                  </a:lnTo>
                  <a:lnTo>
                    <a:pt x="180" y="802"/>
                  </a:lnTo>
                  <a:lnTo>
                    <a:pt x="175" y="827"/>
                  </a:lnTo>
                  <a:lnTo>
                    <a:pt x="171" y="837"/>
                  </a:lnTo>
                  <a:lnTo>
                    <a:pt x="165" y="848"/>
                  </a:lnTo>
                  <a:lnTo>
                    <a:pt x="159" y="856"/>
                  </a:lnTo>
                  <a:lnTo>
                    <a:pt x="152" y="865"/>
                  </a:lnTo>
                  <a:lnTo>
                    <a:pt x="144" y="871"/>
                  </a:lnTo>
                  <a:lnTo>
                    <a:pt x="134" y="879"/>
                  </a:lnTo>
                  <a:lnTo>
                    <a:pt x="123" y="885"/>
                  </a:lnTo>
                  <a:lnTo>
                    <a:pt x="111" y="889"/>
                  </a:lnTo>
                  <a:lnTo>
                    <a:pt x="96" y="892"/>
                  </a:lnTo>
                  <a:lnTo>
                    <a:pt x="80" y="894"/>
                  </a:lnTo>
                  <a:lnTo>
                    <a:pt x="63" y="896"/>
                  </a:lnTo>
                  <a:lnTo>
                    <a:pt x="44" y="898"/>
                  </a:lnTo>
                  <a:lnTo>
                    <a:pt x="8" y="898"/>
                  </a:lnTo>
                  <a:lnTo>
                    <a:pt x="0" y="973"/>
                  </a:lnTo>
                  <a:lnTo>
                    <a:pt x="812" y="973"/>
                  </a:lnTo>
                  <a:lnTo>
                    <a:pt x="868" y="973"/>
                  </a:lnTo>
                  <a:lnTo>
                    <a:pt x="910" y="969"/>
                  </a:lnTo>
                  <a:lnTo>
                    <a:pt x="937" y="965"/>
                  </a:lnTo>
                  <a:lnTo>
                    <a:pt x="946" y="963"/>
                  </a:lnTo>
                  <a:close/>
                  <a:moveTo>
                    <a:pt x="564" y="73"/>
                  </a:moveTo>
                  <a:lnTo>
                    <a:pt x="693" y="73"/>
                  </a:lnTo>
                  <a:lnTo>
                    <a:pt x="716" y="73"/>
                  </a:lnTo>
                  <a:lnTo>
                    <a:pt x="737" y="74"/>
                  </a:lnTo>
                  <a:lnTo>
                    <a:pt x="758" y="80"/>
                  </a:lnTo>
                  <a:lnTo>
                    <a:pt x="777" y="86"/>
                  </a:lnTo>
                  <a:lnTo>
                    <a:pt x="797" y="94"/>
                  </a:lnTo>
                  <a:lnTo>
                    <a:pt x="814" y="101"/>
                  </a:lnTo>
                  <a:lnTo>
                    <a:pt x="829" y="113"/>
                  </a:lnTo>
                  <a:lnTo>
                    <a:pt x="843" y="124"/>
                  </a:lnTo>
                  <a:lnTo>
                    <a:pt x="852" y="138"/>
                  </a:lnTo>
                  <a:lnTo>
                    <a:pt x="862" y="153"/>
                  </a:lnTo>
                  <a:lnTo>
                    <a:pt x="868" y="169"/>
                  </a:lnTo>
                  <a:lnTo>
                    <a:pt x="873" y="186"/>
                  </a:lnTo>
                  <a:lnTo>
                    <a:pt x="879" y="203"/>
                  </a:lnTo>
                  <a:lnTo>
                    <a:pt x="881" y="220"/>
                  </a:lnTo>
                  <a:lnTo>
                    <a:pt x="881" y="238"/>
                  </a:lnTo>
                  <a:lnTo>
                    <a:pt x="881" y="257"/>
                  </a:lnTo>
                  <a:lnTo>
                    <a:pt x="877" y="274"/>
                  </a:lnTo>
                  <a:lnTo>
                    <a:pt x="873" y="291"/>
                  </a:lnTo>
                  <a:lnTo>
                    <a:pt x="868" y="307"/>
                  </a:lnTo>
                  <a:lnTo>
                    <a:pt x="860" y="322"/>
                  </a:lnTo>
                  <a:lnTo>
                    <a:pt x="850" y="336"/>
                  </a:lnTo>
                  <a:lnTo>
                    <a:pt x="839" y="349"/>
                  </a:lnTo>
                  <a:lnTo>
                    <a:pt x="827" y="361"/>
                  </a:lnTo>
                  <a:lnTo>
                    <a:pt x="814" y="372"/>
                  </a:lnTo>
                  <a:lnTo>
                    <a:pt x="798" y="382"/>
                  </a:lnTo>
                  <a:lnTo>
                    <a:pt x="783" y="391"/>
                  </a:lnTo>
                  <a:lnTo>
                    <a:pt x="768" y="399"/>
                  </a:lnTo>
                  <a:lnTo>
                    <a:pt x="750" y="405"/>
                  </a:lnTo>
                  <a:lnTo>
                    <a:pt x="731" y="410"/>
                  </a:lnTo>
                  <a:lnTo>
                    <a:pt x="714" y="414"/>
                  </a:lnTo>
                  <a:lnTo>
                    <a:pt x="695" y="416"/>
                  </a:lnTo>
                  <a:lnTo>
                    <a:pt x="676" y="418"/>
                  </a:lnTo>
                  <a:lnTo>
                    <a:pt x="528" y="418"/>
                  </a:lnTo>
                  <a:lnTo>
                    <a:pt x="564" y="73"/>
                  </a:lnTo>
                  <a:close/>
                  <a:moveTo>
                    <a:pt x="512" y="850"/>
                  </a:moveTo>
                  <a:lnTo>
                    <a:pt x="507" y="842"/>
                  </a:lnTo>
                  <a:lnTo>
                    <a:pt x="501" y="833"/>
                  </a:lnTo>
                  <a:lnTo>
                    <a:pt x="497" y="823"/>
                  </a:lnTo>
                  <a:lnTo>
                    <a:pt x="495" y="812"/>
                  </a:lnTo>
                  <a:lnTo>
                    <a:pt x="493" y="800"/>
                  </a:lnTo>
                  <a:lnTo>
                    <a:pt x="491" y="787"/>
                  </a:lnTo>
                  <a:lnTo>
                    <a:pt x="491" y="773"/>
                  </a:lnTo>
                  <a:lnTo>
                    <a:pt x="493" y="756"/>
                  </a:lnTo>
                  <a:lnTo>
                    <a:pt x="520" y="493"/>
                  </a:lnTo>
                  <a:lnTo>
                    <a:pt x="664" y="493"/>
                  </a:lnTo>
                  <a:lnTo>
                    <a:pt x="689" y="495"/>
                  </a:lnTo>
                  <a:lnTo>
                    <a:pt x="712" y="499"/>
                  </a:lnTo>
                  <a:lnTo>
                    <a:pt x="735" y="503"/>
                  </a:lnTo>
                  <a:lnTo>
                    <a:pt x="758" y="510"/>
                  </a:lnTo>
                  <a:lnTo>
                    <a:pt x="777" y="520"/>
                  </a:lnTo>
                  <a:lnTo>
                    <a:pt x="797" y="531"/>
                  </a:lnTo>
                  <a:lnTo>
                    <a:pt x="814" y="545"/>
                  </a:lnTo>
                  <a:lnTo>
                    <a:pt x="829" y="560"/>
                  </a:lnTo>
                  <a:lnTo>
                    <a:pt x="841" y="576"/>
                  </a:lnTo>
                  <a:lnTo>
                    <a:pt x="850" y="591"/>
                  </a:lnTo>
                  <a:lnTo>
                    <a:pt x="858" y="608"/>
                  </a:lnTo>
                  <a:lnTo>
                    <a:pt x="866" y="625"/>
                  </a:lnTo>
                  <a:lnTo>
                    <a:pt x="870" y="645"/>
                  </a:lnTo>
                  <a:lnTo>
                    <a:pt x="873" y="662"/>
                  </a:lnTo>
                  <a:lnTo>
                    <a:pt x="873" y="683"/>
                  </a:lnTo>
                  <a:lnTo>
                    <a:pt x="873" y="702"/>
                  </a:lnTo>
                  <a:lnTo>
                    <a:pt x="870" y="721"/>
                  </a:lnTo>
                  <a:lnTo>
                    <a:pt x="866" y="741"/>
                  </a:lnTo>
                  <a:lnTo>
                    <a:pt x="860" y="760"/>
                  </a:lnTo>
                  <a:lnTo>
                    <a:pt x="854" y="777"/>
                  </a:lnTo>
                  <a:lnTo>
                    <a:pt x="845" y="794"/>
                  </a:lnTo>
                  <a:lnTo>
                    <a:pt x="835" y="810"/>
                  </a:lnTo>
                  <a:lnTo>
                    <a:pt x="823" y="823"/>
                  </a:lnTo>
                  <a:lnTo>
                    <a:pt x="812" y="837"/>
                  </a:lnTo>
                  <a:lnTo>
                    <a:pt x="798" y="848"/>
                  </a:lnTo>
                  <a:lnTo>
                    <a:pt x="783" y="860"/>
                  </a:lnTo>
                  <a:lnTo>
                    <a:pt x="766" y="869"/>
                  </a:lnTo>
                  <a:lnTo>
                    <a:pt x="749" y="877"/>
                  </a:lnTo>
                  <a:lnTo>
                    <a:pt x="729" y="883"/>
                  </a:lnTo>
                  <a:lnTo>
                    <a:pt x="710" y="887"/>
                  </a:lnTo>
                  <a:lnTo>
                    <a:pt x="689" y="890"/>
                  </a:lnTo>
                  <a:lnTo>
                    <a:pt x="666" y="890"/>
                  </a:lnTo>
                  <a:lnTo>
                    <a:pt x="633" y="890"/>
                  </a:lnTo>
                  <a:lnTo>
                    <a:pt x="605" y="889"/>
                  </a:lnTo>
                  <a:lnTo>
                    <a:pt x="582" y="885"/>
                  </a:lnTo>
                  <a:lnTo>
                    <a:pt x="562" y="881"/>
                  </a:lnTo>
                  <a:lnTo>
                    <a:pt x="547" y="875"/>
                  </a:lnTo>
                  <a:lnTo>
                    <a:pt x="534" y="867"/>
                  </a:lnTo>
                  <a:lnTo>
                    <a:pt x="522" y="860"/>
                  </a:lnTo>
                  <a:lnTo>
                    <a:pt x="512" y="8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836951" y="2955441"/>
              <a:ext cx="7011121" cy="399030"/>
            </a:xfrm>
            <a:custGeom>
              <a:avLst/>
              <a:gdLst>
                <a:gd name="T0" fmla="*/ 3461 w 7485"/>
                <a:gd name="T1" fmla="*/ 265 h 426"/>
                <a:gd name="T2" fmla="*/ 2927 w 7485"/>
                <a:gd name="T3" fmla="*/ 257 h 426"/>
                <a:gd name="T4" fmla="*/ 2409 w 7485"/>
                <a:gd name="T5" fmla="*/ 238 h 426"/>
                <a:gd name="T6" fmla="*/ 1912 w 7485"/>
                <a:gd name="T7" fmla="*/ 211 h 426"/>
                <a:gd name="T8" fmla="*/ 1438 w 7485"/>
                <a:gd name="T9" fmla="*/ 177 h 426"/>
                <a:gd name="T10" fmla="*/ 988 w 7485"/>
                <a:gd name="T11" fmla="*/ 135 h 426"/>
                <a:gd name="T12" fmla="*/ 568 w 7485"/>
                <a:gd name="T13" fmla="*/ 85 h 426"/>
                <a:gd name="T14" fmla="*/ 180 w 7485"/>
                <a:gd name="T15" fmla="*/ 29 h 426"/>
                <a:gd name="T16" fmla="*/ 0 w 7485"/>
                <a:gd name="T17" fmla="*/ 8 h 426"/>
                <a:gd name="T18" fmla="*/ 149 w 7485"/>
                <a:gd name="T19" fmla="*/ 54 h 426"/>
                <a:gd name="T20" fmla="*/ 314 w 7485"/>
                <a:gd name="T21" fmla="*/ 98 h 426"/>
                <a:gd name="T22" fmla="*/ 493 w 7485"/>
                <a:gd name="T23" fmla="*/ 140 h 426"/>
                <a:gd name="T24" fmla="*/ 683 w 7485"/>
                <a:gd name="T25" fmla="*/ 179 h 426"/>
                <a:gd name="T26" fmla="*/ 887 w 7485"/>
                <a:gd name="T27" fmla="*/ 217 h 426"/>
                <a:gd name="T28" fmla="*/ 1102 w 7485"/>
                <a:gd name="T29" fmla="*/ 252 h 426"/>
                <a:gd name="T30" fmla="*/ 1328 w 7485"/>
                <a:gd name="T31" fmla="*/ 282 h 426"/>
                <a:gd name="T32" fmla="*/ 1562 w 7485"/>
                <a:gd name="T33" fmla="*/ 311 h 426"/>
                <a:gd name="T34" fmla="*/ 1808 w 7485"/>
                <a:gd name="T35" fmla="*/ 338 h 426"/>
                <a:gd name="T36" fmla="*/ 2061 w 7485"/>
                <a:gd name="T37" fmla="*/ 361 h 426"/>
                <a:gd name="T38" fmla="*/ 2593 w 7485"/>
                <a:gd name="T39" fmla="*/ 398 h 426"/>
                <a:gd name="T40" fmla="*/ 3152 w 7485"/>
                <a:gd name="T41" fmla="*/ 419 h 426"/>
                <a:gd name="T42" fmla="*/ 3440 w 7485"/>
                <a:gd name="T43" fmla="*/ 424 h 426"/>
                <a:gd name="T44" fmla="*/ 3734 w 7485"/>
                <a:gd name="T45" fmla="*/ 426 h 426"/>
                <a:gd name="T46" fmla="*/ 4027 w 7485"/>
                <a:gd name="T47" fmla="*/ 424 h 426"/>
                <a:gd name="T48" fmla="*/ 4317 w 7485"/>
                <a:gd name="T49" fmla="*/ 419 h 426"/>
                <a:gd name="T50" fmla="*/ 4878 w 7485"/>
                <a:gd name="T51" fmla="*/ 398 h 426"/>
                <a:gd name="T52" fmla="*/ 5150 w 7485"/>
                <a:gd name="T53" fmla="*/ 380 h 426"/>
                <a:gd name="T54" fmla="*/ 5413 w 7485"/>
                <a:gd name="T55" fmla="*/ 361 h 426"/>
                <a:gd name="T56" fmla="*/ 5669 w 7485"/>
                <a:gd name="T57" fmla="*/ 338 h 426"/>
                <a:gd name="T58" fmla="*/ 5916 w 7485"/>
                <a:gd name="T59" fmla="*/ 311 h 426"/>
                <a:gd name="T60" fmla="*/ 6153 w 7485"/>
                <a:gd name="T61" fmla="*/ 282 h 426"/>
                <a:gd name="T62" fmla="*/ 6379 w 7485"/>
                <a:gd name="T63" fmla="*/ 250 h 426"/>
                <a:gd name="T64" fmla="*/ 6596 w 7485"/>
                <a:gd name="T65" fmla="*/ 215 h 426"/>
                <a:gd name="T66" fmla="*/ 6800 w 7485"/>
                <a:gd name="T67" fmla="*/ 179 h 426"/>
                <a:gd name="T68" fmla="*/ 6992 w 7485"/>
                <a:gd name="T69" fmla="*/ 138 h 426"/>
                <a:gd name="T70" fmla="*/ 7170 w 7485"/>
                <a:gd name="T71" fmla="*/ 96 h 426"/>
                <a:gd name="T72" fmla="*/ 7335 w 7485"/>
                <a:gd name="T73" fmla="*/ 52 h 426"/>
                <a:gd name="T74" fmla="*/ 7485 w 7485"/>
                <a:gd name="T75" fmla="*/ 6 h 426"/>
                <a:gd name="T76" fmla="*/ 7468 w 7485"/>
                <a:gd name="T77" fmla="*/ 0 h 426"/>
                <a:gd name="T78" fmla="*/ 7097 w 7485"/>
                <a:gd name="T79" fmla="*/ 60 h 426"/>
                <a:gd name="T80" fmla="*/ 6692 w 7485"/>
                <a:gd name="T81" fmla="*/ 112 h 426"/>
                <a:gd name="T82" fmla="*/ 6256 w 7485"/>
                <a:gd name="T83" fmla="*/ 158 h 426"/>
                <a:gd name="T84" fmla="*/ 5794 w 7485"/>
                <a:gd name="T85" fmla="*/ 196 h 426"/>
                <a:gd name="T86" fmla="*/ 5306 w 7485"/>
                <a:gd name="T87" fmla="*/ 227 h 426"/>
                <a:gd name="T88" fmla="*/ 4799 w 7485"/>
                <a:gd name="T89" fmla="*/ 248 h 426"/>
                <a:gd name="T90" fmla="*/ 4273 w 7485"/>
                <a:gd name="T91" fmla="*/ 263 h 426"/>
                <a:gd name="T92" fmla="*/ 3734 w 7485"/>
                <a:gd name="T93" fmla="*/ 26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85" h="426">
                  <a:moveTo>
                    <a:pt x="3734" y="267"/>
                  </a:moveTo>
                  <a:lnTo>
                    <a:pt x="3461" y="265"/>
                  </a:lnTo>
                  <a:lnTo>
                    <a:pt x="3192" y="263"/>
                  </a:lnTo>
                  <a:lnTo>
                    <a:pt x="2927" y="257"/>
                  </a:lnTo>
                  <a:lnTo>
                    <a:pt x="2666" y="248"/>
                  </a:lnTo>
                  <a:lnTo>
                    <a:pt x="2409" y="238"/>
                  </a:lnTo>
                  <a:lnTo>
                    <a:pt x="2157" y="227"/>
                  </a:lnTo>
                  <a:lnTo>
                    <a:pt x="1912" y="211"/>
                  </a:lnTo>
                  <a:lnTo>
                    <a:pt x="1672" y="196"/>
                  </a:lnTo>
                  <a:lnTo>
                    <a:pt x="1438" y="177"/>
                  </a:lnTo>
                  <a:lnTo>
                    <a:pt x="1209" y="158"/>
                  </a:lnTo>
                  <a:lnTo>
                    <a:pt x="988" y="135"/>
                  </a:lnTo>
                  <a:lnTo>
                    <a:pt x="773" y="112"/>
                  </a:lnTo>
                  <a:lnTo>
                    <a:pt x="568" y="85"/>
                  </a:lnTo>
                  <a:lnTo>
                    <a:pt x="370" y="58"/>
                  </a:lnTo>
                  <a:lnTo>
                    <a:pt x="180" y="29"/>
                  </a:lnTo>
                  <a:lnTo>
                    <a:pt x="0" y="0"/>
                  </a:lnTo>
                  <a:lnTo>
                    <a:pt x="0" y="8"/>
                  </a:lnTo>
                  <a:lnTo>
                    <a:pt x="73" y="31"/>
                  </a:lnTo>
                  <a:lnTo>
                    <a:pt x="149" y="54"/>
                  </a:lnTo>
                  <a:lnTo>
                    <a:pt x="230" y="77"/>
                  </a:lnTo>
                  <a:lnTo>
                    <a:pt x="314" y="98"/>
                  </a:lnTo>
                  <a:lnTo>
                    <a:pt x="403" y="119"/>
                  </a:lnTo>
                  <a:lnTo>
                    <a:pt x="493" y="140"/>
                  </a:lnTo>
                  <a:lnTo>
                    <a:pt x="587" y="160"/>
                  </a:lnTo>
                  <a:lnTo>
                    <a:pt x="683" y="179"/>
                  </a:lnTo>
                  <a:lnTo>
                    <a:pt x="785" y="198"/>
                  </a:lnTo>
                  <a:lnTo>
                    <a:pt x="887" y="217"/>
                  </a:lnTo>
                  <a:lnTo>
                    <a:pt x="992" y="234"/>
                  </a:lnTo>
                  <a:lnTo>
                    <a:pt x="1102" y="252"/>
                  </a:lnTo>
                  <a:lnTo>
                    <a:pt x="1213" y="267"/>
                  </a:lnTo>
                  <a:lnTo>
                    <a:pt x="1328" y="282"/>
                  </a:lnTo>
                  <a:lnTo>
                    <a:pt x="1443" y="298"/>
                  </a:lnTo>
                  <a:lnTo>
                    <a:pt x="1562" y="311"/>
                  </a:lnTo>
                  <a:lnTo>
                    <a:pt x="1683" y="325"/>
                  </a:lnTo>
                  <a:lnTo>
                    <a:pt x="1808" y="338"/>
                  </a:lnTo>
                  <a:lnTo>
                    <a:pt x="1933" y="350"/>
                  </a:lnTo>
                  <a:lnTo>
                    <a:pt x="2061" y="361"/>
                  </a:lnTo>
                  <a:lnTo>
                    <a:pt x="2324" y="380"/>
                  </a:lnTo>
                  <a:lnTo>
                    <a:pt x="2593" y="398"/>
                  </a:lnTo>
                  <a:lnTo>
                    <a:pt x="2870" y="411"/>
                  </a:lnTo>
                  <a:lnTo>
                    <a:pt x="3152" y="419"/>
                  </a:lnTo>
                  <a:lnTo>
                    <a:pt x="3296" y="423"/>
                  </a:lnTo>
                  <a:lnTo>
                    <a:pt x="3440" y="424"/>
                  </a:lnTo>
                  <a:lnTo>
                    <a:pt x="3586" y="426"/>
                  </a:lnTo>
                  <a:lnTo>
                    <a:pt x="3734" y="426"/>
                  </a:lnTo>
                  <a:lnTo>
                    <a:pt x="3881" y="426"/>
                  </a:lnTo>
                  <a:lnTo>
                    <a:pt x="4027" y="424"/>
                  </a:lnTo>
                  <a:lnTo>
                    <a:pt x="4173" y="423"/>
                  </a:lnTo>
                  <a:lnTo>
                    <a:pt x="4317" y="419"/>
                  </a:lnTo>
                  <a:lnTo>
                    <a:pt x="4601" y="411"/>
                  </a:lnTo>
                  <a:lnTo>
                    <a:pt x="4878" y="398"/>
                  </a:lnTo>
                  <a:lnTo>
                    <a:pt x="5016" y="390"/>
                  </a:lnTo>
                  <a:lnTo>
                    <a:pt x="5150" y="380"/>
                  </a:lnTo>
                  <a:lnTo>
                    <a:pt x="5283" y="371"/>
                  </a:lnTo>
                  <a:lnTo>
                    <a:pt x="5413" y="361"/>
                  </a:lnTo>
                  <a:lnTo>
                    <a:pt x="5542" y="350"/>
                  </a:lnTo>
                  <a:lnTo>
                    <a:pt x="5669" y="338"/>
                  </a:lnTo>
                  <a:lnTo>
                    <a:pt x="5794" y="325"/>
                  </a:lnTo>
                  <a:lnTo>
                    <a:pt x="5916" y="311"/>
                  </a:lnTo>
                  <a:lnTo>
                    <a:pt x="6036" y="298"/>
                  </a:lnTo>
                  <a:lnTo>
                    <a:pt x="6153" y="282"/>
                  </a:lnTo>
                  <a:lnTo>
                    <a:pt x="6268" y="267"/>
                  </a:lnTo>
                  <a:lnTo>
                    <a:pt x="6379" y="250"/>
                  </a:lnTo>
                  <a:lnTo>
                    <a:pt x="6489" y="232"/>
                  </a:lnTo>
                  <a:lnTo>
                    <a:pt x="6596" y="215"/>
                  </a:lnTo>
                  <a:lnTo>
                    <a:pt x="6700" y="196"/>
                  </a:lnTo>
                  <a:lnTo>
                    <a:pt x="6800" y="179"/>
                  </a:lnTo>
                  <a:lnTo>
                    <a:pt x="6898" y="158"/>
                  </a:lnTo>
                  <a:lnTo>
                    <a:pt x="6992" y="138"/>
                  </a:lnTo>
                  <a:lnTo>
                    <a:pt x="7082" y="117"/>
                  </a:lnTo>
                  <a:lnTo>
                    <a:pt x="7170" y="96"/>
                  </a:lnTo>
                  <a:lnTo>
                    <a:pt x="7255" y="73"/>
                  </a:lnTo>
                  <a:lnTo>
                    <a:pt x="7335" y="52"/>
                  </a:lnTo>
                  <a:lnTo>
                    <a:pt x="7412" y="29"/>
                  </a:lnTo>
                  <a:lnTo>
                    <a:pt x="7485" y="6"/>
                  </a:lnTo>
                  <a:lnTo>
                    <a:pt x="7477" y="4"/>
                  </a:lnTo>
                  <a:lnTo>
                    <a:pt x="7468" y="0"/>
                  </a:lnTo>
                  <a:lnTo>
                    <a:pt x="7287" y="31"/>
                  </a:lnTo>
                  <a:lnTo>
                    <a:pt x="7097" y="60"/>
                  </a:lnTo>
                  <a:lnTo>
                    <a:pt x="6899" y="87"/>
                  </a:lnTo>
                  <a:lnTo>
                    <a:pt x="6692" y="112"/>
                  </a:lnTo>
                  <a:lnTo>
                    <a:pt x="6479" y="135"/>
                  </a:lnTo>
                  <a:lnTo>
                    <a:pt x="6256" y="158"/>
                  </a:lnTo>
                  <a:lnTo>
                    <a:pt x="6028" y="177"/>
                  </a:lnTo>
                  <a:lnTo>
                    <a:pt x="5794" y="196"/>
                  </a:lnTo>
                  <a:lnTo>
                    <a:pt x="5554" y="211"/>
                  </a:lnTo>
                  <a:lnTo>
                    <a:pt x="5306" y="227"/>
                  </a:lnTo>
                  <a:lnTo>
                    <a:pt x="5054" y="238"/>
                  </a:lnTo>
                  <a:lnTo>
                    <a:pt x="4799" y="248"/>
                  </a:lnTo>
                  <a:lnTo>
                    <a:pt x="4538" y="257"/>
                  </a:lnTo>
                  <a:lnTo>
                    <a:pt x="4273" y="263"/>
                  </a:lnTo>
                  <a:lnTo>
                    <a:pt x="4004" y="265"/>
                  </a:lnTo>
                  <a:lnTo>
                    <a:pt x="3734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/>
            <p:cNvSpPr>
              <a:spLocks noEditPoints="1"/>
            </p:cNvSpPr>
            <p:nvPr userDrawn="1"/>
          </p:nvSpPr>
          <p:spPr bwMode="auto">
            <a:xfrm>
              <a:off x="2004066" y="1645013"/>
              <a:ext cx="6708570" cy="1220506"/>
            </a:xfrm>
            <a:custGeom>
              <a:avLst/>
              <a:gdLst>
                <a:gd name="T0" fmla="*/ 6759 w 7162"/>
                <a:gd name="T1" fmla="*/ 1178 h 1303"/>
                <a:gd name="T2" fmla="*/ 6450 w 7162"/>
                <a:gd name="T3" fmla="*/ 1161 h 1303"/>
                <a:gd name="T4" fmla="*/ 6116 w 7162"/>
                <a:gd name="T5" fmla="*/ 919 h 1303"/>
                <a:gd name="T6" fmla="*/ 5830 w 7162"/>
                <a:gd name="T7" fmla="*/ 505 h 1303"/>
                <a:gd name="T8" fmla="*/ 6022 w 7162"/>
                <a:gd name="T9" fmla="*/ 249 h 1303"/>
                <a:gd name="T10" fmla="*/ 5884 w 7162"/>
                <a:gd name="T11" fmla="*/ 38 h 1303"/>
                <a:gd name="T12" fmla="*/ 3302 w 7162"/>
                <a:gd name="T13" fmla="*/ 73 h 1303"/>
                <a:gd name="T14" fmla="*/ 3432 w 7162"/>
                <a:gd name="T15" fmla="*/ 140 h 1303"/>
                <a:gd name="T16" fmla="*/ 2507 w 7162"/>
                <a:gd name="T17" fmla="*/ 76 h 1303"/>
                <a:gd name="T18" fmla="*/ 2595 w 7162"/>
                <a:gd name="T19" fmla="*/ 182 h 1303"/>
                <a:gd name="T20" fmla="*/ 2347 w 7162"/>
                <a:gd name="T21" fmla="*/ 735 h 1303"/>
                <a:gd name="T22" fmla="*/ 2250 w 7162"/>
                <a:gd name="T23" fmla="*/ 476 h 1303"/>
                <a:gd name="T24" fmla="*/ 2378 w 7162"/>
                <a:gd name="T25" fmla="*/ 201 h 1303"/>
                <a:gd name="T26" fmla="*/ 2211 w 7162"/>
                <a:gd name="T27" fmla="*/ 25 h 1303"/>
                <a:gd name="T28" fmla="*/ 178 w 7162"/>
                <a:gd name="T29" fmla="*/ 76 h 1303"/>
                <a:gd name="T30" fmla="*/ 186 w 7162"/>
                <a:gd name="T31" fmla="*/ 794 h 1303"/>
                <a:gd name="T32" fmla="*/ 78 w 7162"/>
                <a:gd name="T33" fmla="*/ 896 h 1303"/>
                <a:gd name="T34" fmla="*/ 1724 w 7162"/>
                <a:gd name="T35" fmla="*/ 883 h 1303"/>
                <a:gd name="T36" fmla="*/ 1829 w 7162"/>
                <a:gd name="T37" fmla="*/ 556 h 1303"/>
                <a:gd name="T38" fmla="*/ 2234 w 7162"/>
                <a:gd name="T39" fmla="*/ 1052 h 1303"/>
                <a:gd name="T40" fmla="*/ 2614 w 7162"/>
                <a:gd name="T41" fmla="*/ 1272 h 1303"/>
                <a:gd name="T42" fmla="*/ 3041 w 7162"/>
                <a:gd name="T43" fmla="*/ 1278 h 1303"/>
                <a:gd name="T44" fmla="*/ 3419 w 7162"/>
                <a:gd name="T45" fmla="*/ 1059 h 1303"/>
                <a:gd name="T46" fmla="*/ 5362 w 7162"/>
                <a:gd name="T47" fmla="*/ 883 h 1303"/>
                <a:gd name="T48" fmla="*/ 5427 w 7162"/>
                <a:gd name="T49" fmla="*/ 553 h 1303"/>
                <a:gd name="T50" fmla="*/ 5790 w 7162"/>
                <a:gd name="T51" fmla="*/ 969 h 1303"/>
                <a:gd name="T52" fmla="*/ 6176 w 7162"/>
                <a:gd name="T53" fmla="*/ 1255 h 1303"/>
                <a:gd name="T54" fmla="*/ 6633 w 7162"/>
                <a:gd name="T55" fmla="*/ 1288 h 1303"/>
                <a:gd name="T56" fmla="*/ 7032 w 7162"/>
                <a:gd name="T57" fmla="*/ 1098 h 1303"/>
                <a:gd name="T58" fmla="*/ 1355 w 7162"/>
                <a:gd name="T59" fmla="*/ 856 h 1303"/>
                <a:gd name="T60" fmla="*/ 1050 w 7162"/>
                <a:gd name="T61" fmla="*/ 662 h 1303"/>
                <a:gd name="T62" fmla="*/ 812 w 7162"/>
                <a:gd name="T63" fmla="*/ 877 h 1303"/>
                <a:gd name="T64" fmla="*/ 551 w 7162"/>
                <a:gd name="T65" fmla="*/ 885 h 1303"/>
                <a:gd name="T66" fmla="*/ 610 w 7162"/>
                <a:gd name="T67" fmla="*/ 495 h 1303"/>
                <a:gd name="T68" fmla="*/ 767 w 7162"/>
                <a:gd name="T69" fmla="*/ 599 h 1303"/>
                <a:gd name="T70" fmla="*/ 727 w 7162"/>
                <a:gd name="T71" fmla="*/ 407 h 1303"/>
                <a:gd name="T72" fmla="*/ 992 w 7162"/>
                <a:gd name="T73" fmla="*/ 113 h 1303"/>
                <a:gd name="T74" fmla="*/ 1336 w 7162"/>
                <a:gd name="T75" fmla="*/ 73 h 1303"/>
                <a:gd name="T76" fmla="*/ 1439 w 7162"/>
                <a:gd name="T77" fmla="*/ 182 h 1303"/>
                <a:gd name="T78" fmla="*/ 1979 w 7162"/>
                <a:gd name="T79" fmla="*/ 445 h 1303"/>
                <a:gd name="T80" fmla="*/ 1927 w 7162"/>
                <a:gd name="T81" fmla="*/ 76 h 1303"/>
                <a:gd name="T82" fmla="*/ 2079 w 7162"/>
                <a:gd name="T83" fmla="*/ 261 h 1303"/>
                <a:gd name="T84" fmla="*/ 2731 w 7162"/>
                <a:gd name="T85" fmla="*/ 1119 h 1303"/>
                <a:gd name="T86" fmla="*/ 2739 w 7162"/>
                <a:gd name="T87" fmla="*/ 894 h 1303"/>
                <a:gd name="T88" fmla="*/ 2653 w 7162"/>
                <a:gd name="T89" fmla="*/ 645 h 1303"/>
                <a:gd name="T90" fmla="*/ 3261 w 7162"/>
                <a:gd name="T91" fmla="*/ 1105 h 1303"/>
                <a:gd name="T92" fmla="*/ 3787 w 7162"/>
                <a:gd name="T93" fmla="*/ 864 h 1303"/>
                <a:gd name="T94" fmla="*/ 3478 w 7162"/>
                <a:gd name="T95" fmla="*/ 873 h 1303"/>
                <a:gd name="T96" fmla="*/ 3618 w 7162"/>
                <a:gd name="T97" fmla="*/ 84 h 1303"/>
                <a:gd name="T98" fmla="*/ 3880 w 7162"/>
                <a:gd name="T99" fmla="*/ 117 h 1303"/>
                <a:gd name="T100" fmla="*/ 4981 w 7162"/>
                <a:gd name="T101" fmla="*/ 871 h 1303"/>
                <a:gd name="T102" fmla="*/ 4667 w 7162"/>
                <a:gd name="T103" fmla="*/ 708 h 1303"/>
                <a:gd name="T104" fmla="*/ 4413 w 7162"/>
                <a:gd name="T105" fmla="*/ 889 h 1303"/>
                <a:gd name="T106" fmla="*/ 4156 w 7162"/>
                <a:gd name="T107" fmla="*/ 860 h 1303"/>
                <a:gd name="T108" fmla="*/ 4344 w 7162"/>
                <a:gd name="T109" fmla="*/ 501 h 1303"/>
                <a:gd name="T110" fmla="*/ 4550 w 7162"/>
                <a:gd name="T111" fmla="*/ 299 h 1303"/>
                <a:gd name="T112" fmla="*/ 4313 w 7162"/>
                <a:gd name="T113" fmla="*/ 416 h 1303"/>
                <a:gd name="T114" fmla="*/ 4678 w 7162"/>
                <a:gd name="T115" fmla="*/ 151 h 1303"/>
                <a:gd name="T116" fmla="*/ 5037 w 7162"/>
                <a:gd name="T117" fmla="*/ 86 h 1303"/>
                <a:gd name="T118" fmla="*/ 5713 w 7162"/>
                <a:gd name="T119" fmla="*/ 305 h 1303"/>
                <a:gd name="T120" fmla="*/ 5571 w 7162"/>
                <a:gd name="T121" fmla="*/ 462 h 1303"/>
                <a:gd name="T122" fmla="*/ 5628 w 7162"/>
                <a:gd name="T123" fmla="*/ 96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2" h="1303">
                  <a:moveTo>
                    <a:pt x="7103" y="973"/>
                  </a:moveTo>
                  <a:lnTo>
                    <a:pt x="7072" y="1004"/>
                  </a:lnTo>
                  <a:lnTo>
                    <a:pt x="7038" y="1034"/>
                  </a:lnTo>
                  <a:lnTo>
                    <a:pt x="6999" y="1063"/>
                  </a:lnTo>
                  <a:lnTo>
                    <a:pt x="6957" y="1092"/>
                  </a:lnTo>
                  <a:lnTo>
                    <a:pt x="6936" y="1105"/>
                  </a:lnTo>
                  <a:lnTo>
                    <a:pt x="6913" y="1119"/>
                  </a:lnTo>
                  <a:lnTo>
                    <a:pt x="6888" y="1130"/>
                  </a:lnTo>
                  <a:lnTo>
                    <a:pt x="6865" y="1142"/>
                  </a:lnTo>
                  <a:lnTo>
                    <a:pt x="6840" y="1153"/>
                  </a:lnTo>
                  <a:lnTo>
                    <a:pt x="6813" y="1163"/>
                  </a:lnTo>
                  <a:lnTo>
                    <a:pt x="6786" y="1171"/>
                  </a:lnTo>
                  <a:lnTo>
                    <a:pt x="6759" y="1178"/>
                  </a:lnTo>
                  <a:lnTo>
                    <a:pt x="6727" y="1188"/>
                  </a:lnTo>
                  <a:lnTo>
                    <a:pt x="6694" y="1194"/>
                  </a:lnTo>
                  <a:lnTo>
                    <a:pt x="6659" y="1196"/>
                  </a:lnTo>
                  <a:lnTo>
                    <a:pt x="6627" y="1196"/>
                  </a:lnTo>
                  <a:lnTo>
                    <a:pt x="6627" y="1196"/>
                  </a:lnTo>
                  <a:lnTo>
                    <a:pt x="6625" y="1196"/>
                  </a:lnTo>
                  <a:lnTo>
                    <a:pt x="6625" y="1196"/>
                  </a:lnTo>
                  <a:lnTo>
                    <a:pt x="6596" y="1194"/>
                  </a:lnTo>
                  <a:lnTo>
                    <a:pt x="6567" y="1192"/>
                  </a:lnTo>
                  <a:lnTo>
                    <a:pt x="6537" y="1186"/>
                  </a:lnTo>
                  <a:lnTo>
                    <a:pt x="6508" y="1178"/>
                  </a:lnTo>
                  <a:lnTo>
                    <a:pt x="6479" y="1171"/>
                  </a:lnTo>
                  <a:lnTo>
                    <a:pt x="6450" y="1161"/>
                  </a:lnTo>
                  <a:lnTo>
                    <a:pt x="6421" y="1150"/>
                  </a:lnTo>
                  <a:lnTo>
                    <a:pt x="6394" y="1138"/>
                  </a:lnTo>
                  <a:lnTo>
                    <a:pt x="6368" y="1125"/>
                  </a:lnTo>
                  <a:lnTo>
                    <a:pt x="6341" y="1111"/>
                  </a:lnTo>
                  <a:lnTo>
                    <a:pt x="6316" y="1096"/>
                  </a:lnTo>
                  <a:lnTo>
                    <a:pt x="6291" y="1079"/>
                  </a:lnTo>
                  <a:lnTo>
                    <a:pt x="6268" y="1061"/>
                  </a:lnTo>
                  <a:lnTo>
                    <a:pt x="6243" y="1044"/>
                  </a:lnTo>
                  <a:lnTo>
                    <a:pt x="6222" y="1027"/>
                  </a:lnTo>
                  <a:lnTo>
                    <a:pt x="6201" y="1008"/>
                  </a:lnTo>
                  <a:lnTo>
                    <a:pt x="6172" y="979"/>
                  </a:lnTo>
                  <a:lnTo>
                    <a:pt x="6143" y="950"/>
                  </a:lnTo>
                  <a:lnTo>
                    <a:pt x="6116" y="919"/>
                  </a:lnTo>
                  <a:lnTo>
                    <a:pt x="6091" y="887"/>
                  </a:lnTo>
                  <a:lnTo>
                    <a:pt x="6041" y="821"/>
                  </a:lnTo>
                  <a:lnTo>
                    <a:pt x="5991" y="754"/>
                  </a:lnTo>
                  <a:lnTo>
                    <a:pt x="5966" y="721"/>
                  </a:lnTo>
                  <a:lnTo>
                    <a:pt x="5939" y="689"/>
                  </a:lnTo>
                  <a:lnTo>
                    <a:pt x="5915" y="658"/>
                  </a:lnTo>
                  <a:lnTo>
                    <a:pt x="5886" y="629"/>
                  </a:lnTo>
                  <a:lnTo>
                    <a:pt x="5857" y="601"/>
                  </a:lnTo>
                  <a:lnTo>
                    <a:pt x="5824" y="574"/>
                  </a:lnTo>
                  <a:lnTo>
                    <a:pt x="5792" y="549"/>
                  </a:lnTo>
                  <a:lnTo>
                    <a:pt x="5757" y="528"/>
                  </a:lnTo>
                  <a:lnTo>
                    <a:pt x="5795" y="516"/>
                  </a:lnTo>
                  <a:lnTo>
                    <a:pt x="5830" y="505"/>
                  </a:lnTo>
                  <a:lnTo>
                    <a:pt x="5861" y="491"/>
                  </a:lnTo>
                  <a:lnTo>
                    <a:pt x="5890" y="476"/>
                  </a:lnTo>
                  <a:lnTo>
                    <a:pt x="5913" y="458"/>
                  </a:lnTo>
                  <a:lnTo>
                    <a:pt x="5934" y="441"/>
                  </a:lnTo>
                  <a:lnTo>
                    <a:pt x="5953" y="424"/>
                  </a:lnTo>
                  <a:lnTo>
                    <a:pt x="5968" y="407"/>
                  </a:lnTo>
                  <a:lnTo>
                    <a:pt x="5982" y="387"/>
                  </a:lnTo>
                  <a:lnTo>
                    <a:pt x="5991" y="370"/>
                  </a:lnTo>
                  <a:lnTo>
                    <a:pt x="6001" y="351"/>
                  </a:lnTo>
                  <a:lnTo>
                    <a:pt x="6007" y="334"/>
                  </a:lnTo>
                  <a:lnTo>
                    <a:pt x="6016" y="301"/>
                  </a:lnTo>
                  <a:lnTo>
                    <a:pt x="6022" y="272"/>
                  </a:lnTo>
                  <a:lnTo>
                    <a:pt x="6022" y="249"/>
                  </a:lnTo>
                  <a:lnTo>
                    <a:pt x="6020" y="226"/>
                  </a:lnTo>
                  <a:lnTo>
                    <a:pt x="6018" y="201"/>
                  </a:lnTo>
                  <a:lnTo>
                    <a:pt x="6012" y="180"/>
                  </a:lnTo>
                  <a:lnTo>
                    <a:pt x="6003" y="157"/>
                  </a:lnTo>
                  <a:lnTo>
                    <a:pt x="5993" y="136"/>
                  </a:lnTo>
                  <a:lnTo>
                    <a:pt x="5980" y="117"/>
                  </a:lnTo>
                  <a:lnTo>
                    <a:pt x="5966" y="99"/>
                  </a:lnTo>
                  <a:lnTo>
                    <a:pt x="5955" y="86"/>
                  </a:lnTo>
                  <a:lnTo>
                    <a:pt x="5943" y="76"/>
                  </a:lnTo>
                  <a:lnTo>
                    <a:pt x="5930" y="65"/>
                  </a:lnTo>
                  <a:lnTo>
                    <a:pt x="5915" y="55"/>
                  </a:lnTo>
                  <a:lnTo>
                    <a:pt x="5901" y="48"/>
                  </a:lnTo>
                  <a:lnTo>
                    <a:pt x="5884" y="38"/>
                  </a:lnTo>
                  <a:lnTo>
                    <a:pt x="5867" y="32"/>
                  </a:lnTo>
                  <a:lnTo>
                    <a:pt x="5849" y="25"/>
                  </a:lnTo>
                  <a:lnTo>
                    <a:pt x="5830" y="19"/>
                  </a:lnTo>
                  <a:lnTo>
                    <a:pt x="5809" y="13"/>
                  </a:lnTo>
                  <a:lnTo>
                    <a:pt x="5788" y="9"/>
                  </a:lnTo>
                  <a:lnTo>
                    <a:pt x="5765" y="5"/>
                  </a:lnTo>
                  <a:lnTo>
                    <a:pt x="5715" y="2"/>
                  </a:lnTo>
                  <a:lnTo>
                    <a:pt x="5661" y="0"/>
                  </a:lnTo>
                  <a:lnTo>
                    <a:pt x="3256" y="0"/>
                  </a:lnTo>
                  <a:lnTo>
                    <a:pt x="3248" y="73"/>
                  </a:lnTo>
                  <a:lnTo>
                    <a:pt x="3257" y="73"/>
                  </a:lnTo>
                  <a:lnTo>
                    <a:pt x="3281" y="73"/>
                  </a:lnTo>
                  <a:lnTo>
                    <a:pt x="3302" y="73"/>
                  </a:lnTo>
                  <a:lnTo>
                    <a:pt x="3311" y="73"/>
                  </a:lnTo>
                  <a:lnTo>
                    <a:pt x="3330" y="74"/>
                  </a:lnTo>
                  <a:lnTo>
                    <a:pt x="3348" y="74"/>
                  </a:lnTo>
                  <a:lnTo>
                    <a:pt x="3363" y="78"/>
                  </a:lnTo>
                  <a:lnTo>
                    <a:pt x="3377" y="80"/>
                  </a:lnTo>
                  <a:lnTo>
                    <a:pt x="3388" y="84"/>
                  </a:lnTo>
                  <a:lnTo>
                    <a:pt x="3400" y="90"/>
                  </a:lnTo>
                  <a:lnTo>
                    <a:pt x="3409" y="96"/>
                  </a:lnTo>
                  <a:lnTo>
                    <a:pt x="3415" y="103"/>
                  </a:lnTo>
                  <a:lnTo>
                    <a:pt x="3421" y="111"/>
                  </a:lnTo>
                  <a:lnTo>
                    <a:pt x="3426" y="119"/>
                  </a:lnTo>
                  <a:lnTo>
                    <a:pt x="3430" y="128"/>
                  </a:lnTo>
                  <a:lnTo>
                    <a:pt x="3432" y="140"/>
                  </a:lnTo>
                  <a:lnTo>
                    <a:pt x="3434" y="153"/>
                  </a:lnTo>
                  <a:lnTo>
                    <a:pt x="3434" y="167"/>
                  </a:lnTo>
                  <a:lnTo>
                    <a:pt x="3434" y="182"/>
                  </a:lnTo>
                  <a:lnTo>
                    <a:pt x="3432" y="199"/>
                  </a:lnTo>
                  <a:lnTo>
                    <a:pt x="3396" y="577"/>
                  </a:lnTo>
                  <a:lnTo>
                    <a:pt x="3396" y="577"/>
                  </a:lnTo>
                  <a:lnTo>
                    <a:pt x="2862" y="0"/>
                  </a:lnTo>
                  <a:lnTo>
                    <a:pt x="2459" y="0"/>
                  </a:lnTo>
                  <a:lnTo>
                    <a:pt x="2451" y="74"/>
                  </a:lnTo>
                  <a:lnTo>
                    <a:pt x="2461" y="74"/>
                  </a:lnTo>
                  <a:lnTo>
                    <a:pt x="2472" y="74"/>
                  </a:lnTo>
                  <a:lnTo>
                    <a:pt x="2491" y="74"/>
                  </a:lnTo>
                  <a:lnTo>
                    <a:pt x="2507" y="76"/>
                  </a:lnTo>
                  <a:lnTo>
                    <a:pt x="2522" y="78"/>
                  </a:lnTo>
                  <a:lnTo>
                    <a:pt x="2538" y="82"/>
                  </a:lnTo>
                  <a:lnTo>
                    <a:pt x="2549" y="86"/>
                  </a:lnTo>
                  <a:lnTo>
                    <a:pt x="2559" y="90"/>
                  </a:lnTo>
                  <a:lnTo>
                    <a:pt x="2568" y="96"/>
                  </a:lnTo>
                  <a:lnTo>
                    <a:pt x="2576" y="103"/>
                  </a:lnTo>
                  <a:lnTo>
                    <a:pt x="2582" y="111"/>
                  </a:lnTo>
                  <a:lnTo>
                    <a:pt x="2586" y="121"/>
                  </a:lnTo>
                  <a:lnTo>
                    <a:pt x="2589" y="130"/>
                  </a:lnTo>
                  <a:lnTo>
                    <a:pt x="2593" y="140"/>
                  </a:lnTo>
                  <a:lnTo>
                    <a:pt x="2593" y="153"/>
                  </a:lnTo>
                  <a:lnTo>
                    <a:pt x="2595" y="167"/>
                  </a:lnTo>
                  <a:lnTo>
                    <a:pt x="2595" y="182"/>
                  </a:lnTo>
                  <a:lnTo>
                    <a:pt x="2593" y="199"/>
                  </a:lnTo>
                  <a:lnTo>
                    <a:pt x="2541" y="716"/>
                  </a:lnTo>
                  <a:lnTo>
                    <a:pt x="2538" y="746"/>
                  </a:lnTo>
                  <a:lnTo>
                    <a:pt x="2532" y="775"/>
                  </a:lnTo>
                  <a:lnTo>
                    <a:pt x="2524" y="800"/>
                  </a:lnTo>
                  <a:lnTo>
                    <a:pt x="2516" y="821"/>
                  </a:lnTo>
                  <a:lnTo>
                    <a:pt x="2505" y="841"/>
                  </a:lnTo>
                  <a:lnTo>
                    <a:pt x="2491" y="858"/>
                  </a:lnTo>
                  <a:lnTo>
                    <a:pt x="2478" y="871"/>
                  </a:lnTo>
                  <a:lnTo>
                    <a:pt x="2461" y="883"/>
                  </a:lnTo>
                  <a:lnTo>
                    <a:pt x="2424" y="833"/>
                  </a:lnTo>
                  <a:lnTo>
                    <a:pt x="2386" y="783"/>
                  </a:lnTo>
                  <a:lnTo>
                    <a:pt x="2347" y="735"/>
                  </a:lnTo>
                  <a:lnTo>
                    <a:pt x="2307" y="687"/>
                  </a:lnTo>
                  <a:lnTo>
                    <a:pt x="2286" y="664"/>
                  </a:lnTo>
                  <a:lnTo>
                    <a:pt x="2265" y="641"/>
                  </a:lnTo>
                  <a:lnTo>
                    <a:pt x="2242" y="620"/>
                  </a:lnTo>
                  <a:lnTo>
                    <a:pt x="2219" y="599"/>
                  </a:lnTo>
                  <a:lnTo>
                    <a:pt x="2196" y="579"/>
                  </a:lnTo>
                  <a:lnTo>
                    <a:pt x="2171" y="560"/>
                  </a:lnTo>
                  <a:lnTo>
                    <a:pt x="2146" y="543"/>
                  </a:lnTo>
                  <a:lnTo>
                    <a:pt x="2119" y="526"/>
                  </a:lnTo>
                  <a:lnTo>
                    <a:pt x="2157" y="516"/>
                  </a:lnTo>
                  <a:lnTo>
                    <a:pt x="2192" y="505"/>
                  </a:lnTo>
                  <a:lnTo>
                    <a:pt x="2223" y="491"/>
                  </a:lnTo>
                  <a:lnTo>
                    <a:pt x="2250" y="476"/>
                  </a:lnTo>
                  <a:lnTo>
                    <a:pt x="2275" y="458"/>
                  </a:lnTo>
                  <a:lnTo>
                    <a:pt x="2296" y="441"/>
                  </a:lnTo>
                  <a:lnTo>
                    <a:pt x="2313" y="424"/>
                  </a:lnTo>
                  <a:lnTo>
                    <a:pt x="2328" y="407"/>
                  </a:lnTo>
                  <a:lnTo>
                    <a:pt x="2342" y="387"/>
                  </a:lnTo>
                  <a:lnTo>
                    <a:pt x="2353" y="368"/>
                  </a:lnTo>
                  <a:lnTo>
                    <a:pt x="2361" y="351"/>
                  </a:lnTo>
                  <a:lnTo>
                    <a:pt x="2369" y="334"/>
                  </a:lnTo>
                  <a:lnTo>
                    <a:pt x="2378" y="301"/>
                  </a:lnTo>
                  <a:lnTo>
                    <a:pt x="2382" y="272"/>
                  </a:lnTo>
                  <a:lnTo>
                    <a:pt x="2382" y="249"/>
                  </a:lnTo>
                  <a:lnTo>
                    <a:pt x="2382" y="226"/>
                  </a:lnTo>
                  <a:lnTo>
                    <a:pt x="2378" y="201"/>
                  </a:lnTo>
                  <a:lnTo>
                    <a:pt x="2372" y="180"/>
                  </a:lnTo>
                  <a:lnTo>
                    <a:pt x="2365" y="157"/>
                  </a:lnTo>
                  <a:lnTo>
                    <a:pt x="2353" y="136"/>
                  </a:lnTo>
                  <a:lnTo>
                    <a:pt x="2342" y="117"/>
                  </a:lnTo>
                  <a:lnTo>
                    <a:pt x="2326" y="99"/>
                  </a:lnTo>
                  <a:lnTo>
                    <a:pt x="2315" y="86"/>
                  </a:lnTo>
                  <a:lnTo>
                    <a:pt x="2303" y="76"/>
                  </a:lnTo>
                  <a:lnTo>
                    <a:pt x="2290" y="65"/>
                  </a:lnTo>
                  <a:lnTo>
                    <a:pt x="2276" y="55"/>
                  </a:lnTo>
                  <a:lnTo>
                    <a:pt x="2261" y="48"/>
                  </a:lnTo>
                  <a:lnTo>
                    <a:pt x="2246" y="38"/>
                  </a:lnTo>
                  <a:lnTo>
                    <a:pt x="2228" y="32"/>
                  </a:lnTo>
                  <a:lnTo>
                    <a:pt x="2211" y="25"/>
                  </a:lnTo>
                  <a:lnTo>
                    <a:pt x="2192" y="19"/>
                  </a:lnTo>
                  <a:lnTo>
                    <a:pt x="2173" y="13"/>
                  </a:lnTo>
                  <a:lnTo>
                    <a:pt x="2152" y="9"/>
                  </a:lnTo>
                  <a:lnTo>
                    <a:pt x="2131" y="5"/>
                  </a:lnTo>
                  <a:lnTo>
                    <a:pt x="2084" y="2"/>
                  </a:lnTo>
                  <a:lnTo>
                    <a:pt x="2035" y="0"/>
                  </a:lnTo>
                  <a:lnTo>
                    <a:pt x="124" y="0"/>
                  </a:lnTo>
                  <a:lnTo>
                    <a:pt x="88" y="0"/>
                  </a:lnTo>
                  <a:lnTo>
                    <a:pt x="80" y="73"/>
                  </a:lnTo>
                  <a:lnTo>
                    <a:pt x="128" y="73"/>
                  </a:lnTo>
                  <a:lnTo>
                    <a:pt x="147" y="73"/>
                  </a:lnTo>
                  <a:lnTo>
                    <a:pt x="163" y="74"/>
                  </a:lnTo>
                  <a:lnTo>
                    <a:pt x="178" y="76"/>
                  </a:lnTo>
                  <a:lnTo>
                    <a:pt x="192" y="80"/>
                  </a:lnTo>
                  <a:lnTo>
                    <a:pt x="203" y="84"/>
                  </a:lnTo>
                  <a:lnTo>
                    <a:pt x="215" y="90"/>
                  </a:lnTo>
                  <a:lnTo>
                    <a:pt x="224" y="96"/>
                  </a:lnTo>
                  <a:lnTo>
                    <a:pt x="230" y="103"/>
                  </a:lnTo>
                  <a:lnTo>
                    <a:pt x="236" y="109"/>
                  </a:lnTo>
                  <a:lnTo>
                    <a:pt x="240" y="117"/>
                  </a:lnTo>
                  <a:lnTo>
                    <a:pt x="243" y="126"/>
                  </a:lnTo>
                  <a:lnTo>
                    <a:pt x="247" y="136"/>
                  </a:lnTo>
                  <a:lnTo>
                    <a:pt x="249" y="157"/>
                  </a:lnTo>
                  <a:lnTo>
                    <a:pt x="247" y="184"/>
                  </a:lnTo>
                  <a:lnTo>
                    <a:pt x="188" y="779"/>
                  </a:lnTo>
                  <a:lnTo>
                    <a:pt x="186" y="794"/>
                  </a:lnTo>
                  <a:lnTo>
                    <a:pt x="184" y="810"/>
                  </a:lnTo>
                  <a:lnTo>
                    <a:pt x="180" y="821"/>
                  </a:lnTo>
                  <a:lnTo>
                    <a:pt x="176" y="835"/>
                  </a:lnTo>
                  <a:lnTo>
                    <a:pt x="170" y="844"/>
                  </a:lnTo>
                  <a:lnTo>
                    <a:pt x="165" y="854"/>
                  </a:lnTo>
                  <a:lnTo>
                    <a:pt x="157" y="864"/>
                  </a:lnTo>
                  <a:lnTo>
                    <a:pt x="149" y="871"/>
                  </a:lnTo>
                  <a:lnTo>
                    <a:pt x="140" y="877"/>
                  </a:lnTo>
                  <a:lnTo>
                    <a:pt x="130" y="883"/>
                  </a:lnTo>
                  <a:lnTo>
                    <a:pt x="119" y="889"/>
                  </a:lnTo>
                  <a:lnTo>
                    <a:pt x="105" y="892"/>
                  </a:lnTo>
                  <a:lnTo>
                    <a:pt x="92" y="894"/>
                  </a:lnTo>
                  <a:lnTo>
                    <a:pt x="78" y="896"/>
                  </a:lnTo>
                  <a:lnTo>
                    <a:pt x="63" y="898"/>
                  </a:lnTo>
                  <a:lnTo>
                    <a:pt x="46" y="898"/>
                  </a:lnTo>
                  <a:lnTo>
                    <a:pt x="7" y="898"/>
                  </a:lnTo>
                  <a:lnTo>
                    <a:pt x="0" y="973"/>
                  </a:lnTo>
                  <a:lnTo>
                    <a:pt x="1820" y="975"/>
                  </a:lnTo>
                  <a:lnTo>
                    <a:pt x="1825" y="900"/>
                  </a:lnTo>
                  <a:lnTo>
                    <a:pt x="1814" y="900"/>
                  </a:lnTo>
                  <a:lnTo>
                    <a:pt x="1795" y="898"/>
                  </a:lnTo>
                  <a:lnTo>
                    <a:pt x="1775" y="898"/>
                  </a:lnTo>
                  <a:lnTo>
                    <a:pt x="1760" y="894"/>
                  </a:lnTo>
                  <a:lnTo>
                    <a:pt x="1747" y="892"/>
                  </a:lnTo>
                  <a:lnTo>
                    <a:pt x="1733" y="889"/>
                  </a:lnTo>
                  <a:lnTo>
                    <a:pt x="1724" y="883"/>
                  </a:lnTo>
                  <a:lnTo>
                    <a:pt x="1714" y="877"/>
                  </a:lnTo>
                  <a:lnTo>
                    <a:pt x="1706" y="869"/>
                  </a:lnTo>
                  <a:lnTo>
                    <a:pt x="1701" y="862"/>
                  </a:lnTo>
                  <a:lnTo>
                    <a:pt x="1695" y="854"/>
                  </a:lnTo>
                  <a:lnTo>
                    <a:pt x="1693" y="842"/>
                  </a:lnTo>
                  <a:lnTo>
                    <a:pt x="1689" y="833"/>
                  </a:lnTo>
                  <a:lnTo>
                    <a:pt x="1687" y="806"/>
                  </a:lnTo>
                  <a:lnTo>
                    <a:pt x="1689" y="773"/>
                  </a:lnTo>
                  <a:lnTo>
                    <a:pt x="1712" y="551"/>
                  </a:lnTo>
                  <a:lnTo>
                    <a:pt x="1772" y="551"/>
                  </a:lnTo>
                  <a:lnTo>
                    <a:pt x="1791" y="553"/>
                  </a:lnTo>
                  <a:lnTo>
                    <a:pt x="1812" y="554"/>
                  </a:lnTo>
                  <a:lnTo>
                    <a:pt x="1829" y="556"/>
                  </a:lnTo>
                  <a:lnTo>
                    <a:pt x="1846" y="562"/>
                  </a:lnTo>
                  <a:lnTo>
                    <a:pt x="1864" y="568"/>
                  </a:lnTo>
                  <a:lnTo>
                    <a:pt x="1879" y="576"/>
                  </a:lnTo>
                  <a:lnTo>
                    <a:pt x="1891" y="585"/>
                  </a:lnTo>
                  <a:lnTo>
                    <a:pt x="1902" y="599"/>
                  </a:lnTo>
                  <a:lnTo>
                    <a:pt x="1962" y="691"/>
                  </a:lnTo>
                  <a:lnTo>
                    <a:pt x="2025" y="785"/>
                  </a:lnTo>
                  <a:lnTo>
                    <a:pt x="2056" y="831"/>
                  </a:lnTo>
                  <a:lnTo>
                    <a:pt x="2088" y="877"/>
                  </a:lnTo>
                  <a:lnTo>
                    <a:pt x="2123" y="923"/>
                  </a:lnTo>
                  <a:lnTo>
                    <a:pt x="2159" y="967"/>
                  </a:lnTo>
                  <a:lnTo>
                    <a:pt x="2196" y="1011"/>
                  </a:lnTo>
                  <a:lnTo>
                    <a:pt x="2234" y="1052"/>
                  </a:lnTo>
                  <a:lnTo>
                    <a:pt x="2275" y="1092"/>
                  </a:lnTo>
                  <a:lnTo>
                    <a:pt x="2317" y="1128"/>
                  </a:lnTo>
                  <a:lnTo>
                    <a:pt x="2340" y="1146"/>
                  </a:lnTo>
                  <a:lnTo>
                    <a:pt x="2363" y="1161"/>
                  </a:lnTo>
                  <a:lnTo>
                    <a:pt x="2386" y="1178"/>
                  </a:lnTo>
                  <a:lnTo>
                    <a:pt x="2411" y="1192"/>
                  </a:lnTo>
                  <a:lnTo>
                    <a:pt x="2434" y="1207"/>
                  </a:lnTo>
                  <a:lnTo>
                    <a:pt x="2461" y="1221"/>
                  </a:lnTo>
                  <a:lnTo>
                    <a:pt x="2486" y="1232"/>
                  </a:lnTo>
                  <a:lnTo>
                    <a:pt x="2515" y="1244"/>
                  </a:lnTo>
                  <a:lnTo>
                    <a:pt x="2547" y="1255"/>
                  </a:lnTo>
                  <a:lnTo>
                    <a:pt x="2582" y="1265"/>
                  </a:lnTo>
                  <a:lnTo>
                    <a:pt x="2614" y="1272"/>
                  </a:lnTo>
                  <a:lnTo>
                    <a:pt x="2649" y="1282"/>
                  </a:lnTo>
                  <a:lnTo>
                    <a:pt x="2682" y="1288"/>
                  </a:lnTo>
                  <a:lnTo>
                    <a:pt x="2716" y="1294"/>
                  </a:lnTo>
                  <a:lnTo>
                    <a:pt x="2749" y="1297"/>
                  </a:lnTo>
                  <a:lnTo>
                    <a:pt x="2781" y="1299"/>
                  </a:lnTo>
                  <a:lnTo>
                    <a:pt x="2814" y="1301"/>
                  </a:lnTo>
                  <a:lnTo>
                    <a:pt x="2849" y="1301"/>
                  </a:lnTo>
                  <a:lnTo>
                    <a:pt x="2881" y="1301"/>
                  </a:lnTo>
                  <a:lnTo>
                    <a:pt x="2914" y="1299"/>
                  </a:lnTo>
                  <a:lnTo>
                    <a:pt x="2946" y="1296"/>
                  </a:lnTo>
                  <a:lnTo>
                    <a:pt x="2977" y="1292"/>
                  </a:lnTo>
                  <a:lnTo>
                    <a:pt x="3010" y="1286"/>
                  </a:lnTo>
                  <a:lnTo>
                    <a:pt x="3041" y="1278"/>
                  </a:lnTo>
                  <a:lnTo>
                    <a:pt x="3073" y="1269"/>
                  </a:lnTo>
                  <a:lnTo>
                    <a:pt x="3104" y="1259"/>
                  </a:lnTo>
                  <a:lnTo>
                    <a:pt x="3135" y="1248"/>
                  </a:lnTo>
                  <a:lnTo>
                    <a:pt x="3165" y="1236"/>
                  </a:lnTo>
                  <a:lnTo>
                    <a:pt x="3194" y="1221"/>
                  </a:lnTo>
                  <a:lnTo>
                    <a:pt x="3225" y="1205"/>
                  </a:lnTo>
                  <a:lnTo>
                    <a:pt x="3254" y="1190"/>
                  </a:lnTo>
                  <a:lnTo>
                    <a:pt x="3282" y="1171"/>
                  </a:lnTo>
                  <a:lnTo>
                    <a:pt x="3311" y="1152"/>
                  </a:lnTo>
                  <a:lnTo>
                    <a:pt x="3338" y="1130"/>
                  </a:lnTo>
                  <a:lnTo>
                    <a:pt x="3367" y="1107"/>
                  </a:lnTo>
                  <a:lnTo>
                    <a:pt x="3394" y="1084"/>
                  </a:lnTo>
                  <a:lnTo>
                    <a:pt x="3419" y="1059"/>
                  </a:lnTo>
                  <a:lnTo>
                    <a:pt x="3446" y="1032"/>
                  </a:lnTo>
                  <a:lnTo>
                    <a:pt x="3471" y="1004"/>
                  </a:lnTo>
                  <a:lnTo>
                    <a:pt x="3496" y="973"/>
                  </a:lnTo>
                  <a:lnTo>
                    <a:pt x="5456" y="975"/>
                  </a:lnTo>
                  <a:lnTo>
                    <a:pt x="5463" y="898"/>
                  </a:lnTo>
                  <a:lnTo>
                    <a:pt x="5460" y="898"/>
                  </a:lnTo>
                  <a:lnTo>
                    <a:pt x="5454" y="898"/>
                  </a:lnTo>
                  <a:lnTo>
                    <a:pt x="5435" y="898"/>
                  </a:lnTo>
                  <a:lnTo>
                    <a:pt x="5417" y="896"/>
                  </a:lnTo>
                  <a:lnTo>
                    <a:pt x="5402" y="894"/>
                  </a:lnTo>
                  <a:lnTo>
                    <a:pt x="5387" y="890"/>
                  </a:lnTo>
                  <a:lnTo>
                    <a:pt x="5373" y="887"/>
                  </a:lnTo>
                  <a:lnTo>
                    <a:pt x="5362" y="883"/>
                  </a:lnTo>
                  <a:lnTo>
                    <a:pt x="5354" y="875"/>
                  </a:lnTo>
                  <a:lnTo>
                    <a:pt x="5346" y="869"/>
                  </a:lnTo>
                  <a:lnTo>
                    <a:pt x="5340" y="862"/>
                  </a:lnTo>
                  <a:lnTo>
                    <a:pt x="5335" y="852"/>
                  </a:lnTo>
                  <a:lnTo>
                    <a:pt x="5331" y="842"/>
                  </a:lnTo>
                  <a:lnTo>
                    <a:pt x="5329" y="833"/>
                  </a:lnTo>
                  <a:lnTo>
                    <a:pt x="5327" y="819"/>
                  </a:lnTo>
                  <a:lnTo>
                    <a:pt x="5327" y="806"/>
                  </a:lnTo>
                  <a:lnTo>
                    <a:pt x="5327" y="791"/>
                  </a:lnTo>
                  <a:lnTo>
                    <a:pt x="5329" y="775"/>
                  </a:lnTo>
                  <a:lnTo>
                    <a:pt x="5350" y="551"/>
                  </a:lnTo>
                  <a:lnTo>
                    <a:pt x="5408" y="551"/>
                  </a:lnTo>
                  <a:lnTo>
                    <a:pt x="5427" y="553"/>
                  </a:lnTo>
                  <a:lnTo>
                    <a:pt x="5446" y="554"/>
                  </a:lnTo>
                  <a:lnTo>
                    <a:pt x="5465" y="556"/>
                  </a:lnTo>
                  <a:lnTo>
                    <a:pt x="5484" y="562"/>
                  </a:lnTo>
                  <a:lnTo>
                    <a:pt x="5502" y="568"/>
                  </a:lnTo>
                  <a:lnTo>
                    <a:pt x="5515" y="576"/>
                  </a:lnTo>
                  <a:lnTo>
                    <a:pt x="5529" y="585"/>
                  </a:lnTo>
                  <a:lnTo>
                    <a:pt x="5540" y="599"/>
                  </a:lnTo>
                  <a:lnTo>
                    <a:pt x="5600" y="691"/>
                  </a:lnTo>
                  <a:lnTo>
                    <a:pt x="5659" y="785"/>
                  </a:lnTo>
                  <a:lnTo>
                    <a:pt x="5690" y="833"/>
                  </a:lnTo>
                  <a:lnTo>
                    <a:pt x="5723" y="879"/>
                  </a:lnTo>
                  <a:lnTo>
                    <a:pt x="5755" y="925"/>
                  </a:lnTo>
                  <a:lnTo>
                    <a:pt x="5790" y="969"/>
                  </a:lnTo>
                  <a:lnTo>
                    <a:pt x="5824" y="1013"/>
                  </a:lnTo>
                  <a:lnTo>
                    <a:pt x="5863" y="1056"/>
                  </a:lnTo>
                  <a:lnTo>
                    <a:pt x="5901" y="1094"/>
                  </a:lnTo>
                  <a:lnTo>
                    <a:pt x="5943" y="1130"/>
                  </a:lnTo>
                  <a:lnTo>
                    <a:pt x="5966" y="1148"/>
                  </a:lnTo>
                  <a:lnTo>
                    <a:pt x="5987" y="1165"/>
                  </a:lnTo>
                  <a:lnTo>
                    <a:pt x="6011" y="1180"/>
                  </a:lnTo>
                  <a:lnTo>
                    <a:pt x="6035" y="1194"/>
                  </a:lnTo>
                  <a:lnTo>
                    <a:pt x="6060" y="1207"/>
                  </a:lnTo>
                  <a:lnTo>
                    <a:pt x="6085" y="1221"/>
                  </a:lnTo>
                  <a:lnTo>
                    <a:pt x="6112" y="1232"/>
                  </a:lnTo>
                  <a:lnTo>
                    <a:pt x="6139" y="1244"/>
                  </a:lnTo>
                  <a:lnTo>
                    <a:pt x="6176" y="1255"/>
                  </a:lnTo>
                  <a:lnTo>
                    <a:pt x="6212" y="1267"/>
                  </a:lnTo>
                  <a:lnTo>
                    <a:pt x="6249" y="1276"/>
                  </a:lnTo>
                  <a:lnTo>
                    <a:pt x="6283" y="1284"/>
                  </a:lnTo>
                  <a:lnTo>
                    <a:pt x="6320" y="1292"/>
                  </a:lnTo>
                  <a:lnTo>
                    <a:pt x="6356" y="1296"/>
                  </a:lnTo>
                  <a:lnTo>
                    <a:pt x="6391" y="1299"/>
                  </a:lnTo>
                  <a:lnTo>
                    <a:pt x="6425" y="1301"/>
                  </a:lnTo>
                  <a:lnTo>
                    <a:pt x="6462" y="1303"/>
                  </a:lnTo>
                  <a:lnTo>
                    <a:pt x="6496" y="1303"/>
                  </a:lnTo>
                  <a:lnTo>
                    <a:pt x="6531" y="1301"/>
                  </a:lnTo>
                  <a:lnTo>
                    <a:pt x="6565" y="1297"/>
                  </a:lnTo>
                  <a:lnTo>
                    <a:pt x="6598" y="1294"/>
                  </a:lnTo>
                  <a:lnTo>
                    <a:pt x="6633" y="1288"/>
                  </a:lnTo>
                  <a:lnTo>
                    <a:pt x="6665" y="1280"/>
                  </a:lnTo>
                  <a:lnTo>
                    <a:pt x="6698" y="1272"/>
                  </a:lnTo>
                  <a:lnTo>
                    <a:pt x="6730" y="1263"/>
                  </a:lnTo>
                  <a:lnTo>
                    <a:pt x="6763" y="1251"/>
                  </a:lnTo>
                  <a:lnTo>
                    <a:pt x="6794" y="1240"/>
                  </a:lnTo>
                  <a:lnTo>
                    <a:pt x="6826" y="1226"/>
                  </a:lnTo>
                  <a:lnTo>
                    <a:pt x="6857" y="1211"/>
                  </a:lnTo>
                  <a:lnTo>
                    <a:pt x="6888" y="1196"/>
                  </a:lnTo>
                  <a:lnTo>
                    <a:pt x="6917" y="1178"/>
                  </a:lnTo>
                  <a:lnTo>
                    <a:pt x="6947" y="1159"/>
                  </a:lnTo>
                  <a:lnTo>
                    <a:pt x="6976" y="1140"/>
                  </a:lnTo>
                  <a:lnTo>
                    <a:pt x="7005" y="1121"/>
                  </a:lnTo>
                  <a:lnTo>
                    <a:pt x="7032" y="1098"/>
                  </a:lnTo>
                  <a:lnTo>
                    <a:pt x="7059" y="1077"/>
                  </a:lnTo>
                  <a:lnTo>
                    <a:pt x="7086" y="1052"/>
                  </a:lnTo>
                  <a:lnTo>
                    <a:pt x="7112" y="1027"/>
                  </a:lnTo>
                  <a:lnTo>
                    <a:pt x="7137" y="1002"/>
                  </a:lnTo>
                  <a:lnTo>
                    <a:pt x="7162" y="973"/>
                  </a:lnTo>
                  <a:lnTo>
                    <a:pt x="7103" y="973"/>
                  </a:lnTo>
                  <a:close/>
                  <a:moveTo>
                    <a:pt x="1438" y="199"/>
                  </a:moveTo>
                  <a:lnTo>
                    <a:pt x="1378" y="779"/>
                  </a:lnTo>
                  <a:lnTo>
                    <a:pt x="1374" y="804"/>
                  </a:lnTo>
                  <a:lnTo>
                    <a:pt x="1368" y="827"/>
                  </a:lnTo>
                  <a:lnTo>
                    <a:pt x="1365" y="837"/>
                  </a:lnTo>
                  <a:lnTo>
                    <a:pt x="1361" y="846"/>
                  </a:lnTo>
                  <a:lnTo>
                    <a:pt x="1355" y="856"/>
                  </a:lnTo>
                  <a:lnTo>
                    <a:pt x="1349" y="864"/>
                  </a:lnTo>
                  <a:lnTo>
                    <a:pt x="1342" y="871"/>
                  </a:lnTo>
                  <a:lnTo>
                    <a:pt x="1332" y="877"/>
                  </a:lnTo>
                  <a:lnTo>
                    <a:pt x="1322" y="883"/>
                  </a:lnTo>
                  <a:lnTo>
                    <a:pt x="1311" y="889"/>
                  </a:lnTo>
                  <a:lnTo>
                    <a:pt x="1299" y="892"/>
                  </a:lnTo>
                  <a:lnTo>
                    <a:pt x="1284" y="894"/>
                  </a:lnTo>
                  <a:lnTo>
                    <a:pt x="1269" y="896"/>
                  </a:lnTo>
                  <a:lnTo>
                    <a:pt x="1251" y="898"/>
                  </a:lnTo>
                  <a:lnTo>
                    <a:pt x="1113" y="898"/>
                  </a:lnTo>
                  <a:lnTo>
                    <a:pt x="1138" y="652"/>
                  </a:lnTo>
                  <a:lnTo>
                    <a:pt x="1052" y="652"/>
                  </a:lnTo>
                  <a:lnTo>
                    <a:pt x="1050" y="662"/>
                  </a:lnTo>
                  <a:lnTo>
                    <a:pt x="1036" y="691"/>
                  </a:lnTo>
                  <a:lnTo>
                    <a:pt x="1027" y="710"/>
                  </a:lnTo>
                  <a:lnTo>
                    <a:pt x="1013" y="731"/>
                  </a:lnTo>
                  <a:lnTo>
                    <a:pt x="996" y="752"/>
                  </a:lnTo>
                  <a:lnTo>
                    <a:pt x="977" y="777"/>
                  </a:lnTo>
                  <a:lnTo>
                    <a:pt x="952" y="800"/>
                  </a:lnTo>
                  <a:lnTo>
                    <a:pt x="925" y="821"/>
                  </a:lnTo>
                  <a:lnTo>
                    <a:pt x="910" y="833"/>
                  </a:lnTo>
                  <a:lnTo>
                    <a:pt x="892" y="842"/>
                  </a:lnTo>
                  <a:lnTo>
                    <a:pt x="873" y="852"/>
                  </a:lnTo>
                  <a:lnTo>
                    <a:pt x="854" y="862"/>
                  </a:lnTo>
                  <a:lnTo>
                    <a:pt x="835" y="871"/>
                  </a:lnTo>
                  <a:lnTo>
                    <a:pt x="812" y="877"/>
                  </a:lnTo>
                  <a:lnTo>
                    <a:pt x="789" y="885"/>
                  </a:lnTo>
                  <a:lnTo>
                    <a:pt x="764" y="890"/>
                  </a:lnTo>
                  <a:lnTo>
                    <a:pt x="739" y="894"/>
                  </a:lnTo>
                  <a:lnTo>
                    <a:pt x="712" y="898"/>
                  </a:lnTo>
                  <a:lnTo>
                    <a:pt x="683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25" y="900"/>
                  </a:lnTo>
                  <a:lnTo>
                    <a:pt x="602" y="898"/>
                  </a:lnTo>
                  <a:lnTo>
                    <a:pt x="581" y="894"/>
                  </a:lnTo>
                  <a:lnTo>
                    <a:pt x="564" y="890"/>
                  </a:lnTo>
                  <a:lnTo>
                    <a:pt x="551" y="885"/>
                  </a:lnTo>
                  <a:lnTo>
                    <a:pt x="537" y="877"/>
                  </a:lnTo>
                  <a:lnTo>
                    <a:pt x="528" y="869"/>
                  </a:lnTo>
                  <a:lnTo>
                    <a:pt x="518" y="860"/>
                  </a:lnTo>
                  <a:lnTo>
                    <a:pt x="512" y="852"/>
                  </a:lnTo>
                  <a:lnTo>
                    <a:pt x="506" y="844"/>
                  </a:lnTo>
                  <a:lnTo>
                    <a:pt x="503" y="835"/>
                  </a:lnTo>
                  <a:lnTo>
                    <a:pt x="501" y="823"/>
                  </a:lnTo>
                  <a:lnTo>
                    <a:pt x="499" y="812"/>
                  </a:lnTo>
                  <a:lnTo>
                    <a:pt x="497" y="798"/>
                  </a:lnTo>
                  <a:lnTo>
                    <a:pt x="497" y="785"/>
                  </a:lnTo>
                  <a:lnTo>
                    <a:pt x="499" y="768"/>
                  </a:lnTo>
                  <a:lnTo>
                    <a:pt x="526" y="495"/>
                  </a:lnTo>
                  <a:lnTo>
                    <a:pt x="610" y="495"/>
                  </a:lnTo>
                  <a:lnTo>
                    <a:pt x="647" y="495"/>
                  </a:lnTo>
                  <a:lnTo>
                    <a:pt x="679" y="499"/>
                  </a:lnTo>
                  <a:lnTo>
                    <a:pt x="693" y="501"/>
                  </a:lnTo>
                  <a:lnTo>
                    <a:pt x="706" y="505"/>
                  </a:lnTo>
                  <a:lnTo>
                    <a:pt x="718" y="508"/>
                  </a:lnTo>
                  <a:lnTo>
                    <a:pt x="729" y="514"/>
                  </a:lnTo>
                  <a:lnTo>
                    <a:pt x="739" y="520"/>
                  </a:lnTo>
                  <a:lnTo>
                    <a:pt x="748" y="529"/>
                  </a:lnTo>
                  <a:lnTo>
                    <a:pt x="754" y="539"/>
                  </a:lnTo>
                  <a:lnTo>
                    <a:pt x="760" y="551"/>
                  </a:lnTo>
                  <a:lnTo>
                    <a:pt x="764" y="566"/>
                  </a:lnTo>
                  <a:lnTo>
                    <a:pt x="767" y="581"/>
                  </a:lnTo>
                  <a:lnTo>
                    <a:pt x="767" y="599"/>
                  </a:lnTo>
                  <a:lnTo>
                    <a:pt x="767" y="620"/>
                  </a:lnTo>
                  <a:lnTo>
                    <a:pt x="865" y="620"/>
                  </a:lnTo>
                  <a:lnTo>
                    <a:pt x="898" y="299"/>
                  </a:lnTo>
                  <a:lnTo>
                    <a:pt x="814" y="299"/>
                  </a:lnTo>
                  <a:lnTo>
                    <a:pt x="814" y="305"/>
                  </a:lnTo>
                  <a:lnTo>
                    <a:pt x="810" y="318"/>
                  </a:lnTo>
                  <a:lnTo>
                    <a:pt x="802" y="337"/>
                  </a:lnTo>
                  <a:lnTo>
                    <a:pt x="791" y="359"/>
                  </a:lnTo>
                  <a:lnTo>
                    <a:pt x="781" y="370"/>
                  </a:lnTo>
                  <a:lnTo>
                    <a:pt x="771" y="380"/>
                  </a:lnTo>
                  <a:lnTo>
                    <a:pt x="758" y="389"/>
                  </a:lnTo>
                  <a:lnTo>
                    <a:pt x="744" y="399"/>
                  </a:lnTo>
                  <a:lnTo>
                    <a:pt x="727" y="407"/>
                  </a:lnTo>
                  <a:lnTo>
                    <a:pt x="708" y="412"/>
                  </a:lnTo>
                  <a:lnTo>
                    <a:pt x="685" y="416"/>
                  </a:lnTo>
                  <a:lnTo>
                    <a:pt x="660" y="416"/>
                  </a:lnTo>
                  <a:lnTo>
                    <a:pt x="533" y="416"/>
                  </a:lnTo>
                  <a:lnTo>
                    <a:pt x="568" y="73"/>
                  </a:lnTo>
                  <a:lnTo>
                    <a:pt x="839" y="73"/>
                  </a:lnTo>
                  <a:lnTo>
                    <a:pt x="862" y="74"/>
                  </a:lnTo>
                  <a:lnTo>
                    <a:pt x="887" y="76"/>
                  </a:lnTo>
                  <a:lnTo>
                    <a:pt x="910" y="80"/>
                  </a:lnTo>
                  <a:lnTo>
                    <a:pt x="931" y="86"/>
                  </a:lnTo>
                  <a:lnTo>
                    <a:pt x="952" y="94"/>
                  </a:lnTo>
                  <a:lnTo>
                    <a:pt x="973" y="101"/>
                  </a:lnTo>
                  <a:lnTo>
                    <a:pt x="992" y="113"/>
                  </a:lnTo>
                  <a:lnTo>
                    <a:pt x="1009" y="124"/>
                  </a:lnTo>
                  <a:lnTo>
                    <a:pt x="1025" y="138"/>
                  </a:lnTo>
                  <a:lnTo>
                    <a:pt x="1040" y="151"/>
                  </a:lnTo>
                  <a:lnTo>
                    <a:pt x="1054" y="167"/>
                  </a:lnTo>
                  <a:lnTo>
                    <a:pt x="1065" y="184"/>
                  </a:lnTo>
                  <a:lnTo>
                    <a:pt x="1073" y="201"/>
                  </a:lnTo>
                  <a:lnTo>
                    <a:pt x="1080" y="220"/>
                  </a:lnTo>
                  <a:lnTo>
                    <a:pt x="1086" y="242"/>
                  </a:lnTo>
                  <a:lnTo>
                    <a:pt x="1088" y="263"/>
                  </a:lnTo>
                  <a:lnTo>
                    <a:pt x="1174" y="263"/>
                  </a:lnTo>
                  <a:lnTo>
                    <a:pt x="1196" y="73"/>
                  </a:lnTo>
                  <a:lnTo>
                    <a:pt x="1336" y="73"/>
                  </a:lnTo>
                  <a:lnTo>
                    <a:pt x="1336" y="73"/>
                  </a:lnTo>
                  <a:lnTo>
                    <a:pt x="1365" y="76"/>
                  </a:lnTo>
                  <a:lnTo>
                    <a:pt x="1388" y="82"/>
                  </a:lnTo>
                  <a:lnTo>
                    <a:pt x="1397" y="86"/>
                  </a:lnTo>
                  <a:lnTo>
                    <a:pt x="1407" y="90"/>
                  </a:lnTo>
                  <a:lnTo>
                    <a:pt x="1414" y="96"/>
                  </a:lnTo>
                  <a:lnTo>
                    <a:pt x="1420" y="103"/>
                  </a:lnTo>
                  <a:lnTo>
                    <a:pt x="1426" y="109"/>
                  </a:lnTo>
                  <a:lnTo>
                    <a:pt x="1432" y="119"/>
                  </a:lnTo>
                  <a:lnTo>
                    <a:pt x="1434" y="128"/>
                  </a:lnTo>
                  <a:lnTo>
                    <a:pt x="1438" y="140"/>
                  </a:lnTo>
                  <a:lnTo>
                    <a:pt x="1439" y="151"/>
                  </a:lnTo>
                  <a:lnTo>
                    <a:pt x="1439" y="167"/>
                  </a:lnTo>
                  <a:lnTo>
                    <a:pt x="1439" y="182"/>
                  </a:lnTo>
                  <a:lnTo>
                    <a:pt x="1438" y="199"/>
                  </a:lnTo>
                  <a:close/>
                  <a:moveTo>
                    <a:pt x="2077" y="284"/>
                  </a:moveTo>
                  <a:lnTo>
                    <a:pt x="2073" y="305"/>
                  </a:lnTo>
                  <a:lnTo>
                    <a:pt x="2069" y="324"/>
                  </a:lnTo>
                  <a:lnTo>
                    <a:pt x="2065" y="341"/>
                  </a:lnTo>
                  <a:lnTo>
                    <a:pt x="2058" y="359"/>
                  </a:lnTo>
                  <a:lnTo>
                    <a:pt x="2050" y="376"/>
                  </a:lnTo>
                  <a:lnTo>
                    <a:pt x="2040" y="389"/>
                  </a:lnTo>
                  <a:lnTo>
                    <a:pt x="2031" y="405"/>
                  </a:lnTo>
                  <a:lnTo>
                    <a:pt x="2019" y="416"/>
                  </a:lnTo>
                  <a:lnTo>
                    <a:pt x="2008" y="428"/>
                  </a:lnTo>
                  <a:lnTo>
                    <a:pt x="1994" y="437"/>
                  </a:lnTo>
                  <a:lnTo>
                    <a:pt x="1979" y="445"/>
                  </a:lnTo>
                  <a:lnTo>
                    <a:pt x="1965" y="453"/>
                  </a:lnTo>
                  <a:lnTo>
                    <a:pt x="1948" y="458"/>
                  </a:lnTo>
                  <a:lnTo>
                    <a:pt x="1931" y="462"/>
                  </a:lnTo>
                  <a:lnTo>
                    <a:pt x="1914" y="464"/>
                  </a:lnTo>
                  <a:lnTo>
                    <a:pt x="1894" y="466"/>
                  </a:lnTo>
                  <a:lnTo>
                    <a:pt x="1864" y="466"/>
                  </a:lnTo>
                  <a:lnTo>
                    <a:pt x="1804" y="466"/>
                  </a:lnTo>
                  <a:lnTo>
                    <a:pt x="1747" y="466"/>
                  </a:lnTo>
                  <a:lnTo>
                    <a:pt x="1720" y="466"/>
                  </a:lnTo>
                  <a:lnTo>
                    <a:pt x="1760" y="73"/>
                  </a:lnTo>
                  <a:lnTo>
                    <a:pt x="1875" y="73"/>
                  </a:lnTo>
                  <a:lnTo>
                    <a:pt x="1902" y="74"/>
                  </a:lnTo>
                  <a:lnTo>
                    <a:pt x="1927" y="76"/>
                  </a:lnTo>
                  <a:lnTo>
                    <a:pt x="1948" y="82"/>
                  </a:lnTo>
                  <a:lnTo>
                    <a:pt x="1969" y="88"/>
                  </a:lnTo>
                  <a:lnTo>
                    <a:pt x="1990" y="96"/>
                  </a:lnTo>
                  <a:lnTo>
                    <a:pt x="2008" y="107"/>
                  </a:lnTo>
                  <a:lnTo>
                    <a:pt x="2023" y="119"/>
                  </a:lnTo>
                  <a:lnTo>
                    <a:pt x="2036" y="132"/>
                  </a:lnTo>
                  <a:lnTo>
                    <a:pt x="2048" y="147"/>
                  </a:lnTo>
                  <a:lnTo>
                    <a:pt x="2058" y="163"/>
                  </a:lnTo>
                  <a:lnTo>
                    <a:pt x="2065" y="180"/>
                  </a:lnTo>
                  <a:lnTo>
                    <a:pt x="2071" y="197"/>
                  </a:lnTo>
                  <a:lnTo>
                    <a:pt x="2075" y="218"/>
                  </a:lnTo>
                  <a:lnTo>
                    <a:pt x="2077" y="238"/>
                  </a:lnTo>
                  <a:lnTo>
                    <a:pt x="2079" y="261"/>
                  </a:lnTo>
                  <a:lnTo>
                    <a:pt x="2077" y="284"/>
                  </a:lnTo>
                  <a:close/>
                  <a:moveTo>
                    <a:pt x="3146" y="1161"/>
                  </a:moveTo>
                  <a:lnTo>
                    <a:pt x="3106" y="1175"/>
                  </a:lnTo>
                  <a:lnTo>
                    <a:pt x="3067" y="1182"/>
                  </a:lnTo>
                  <a:lnTo>
                    <a:pt x="3029" y="1188"/>
                  </a:lnTo>
                  <a:lnTo>
                    <a:pt x="2991" y="1190"/>
                  </a:lnTo>
                  <a:lnTo>
                    <a:pt x="2950" y="1188"/>
                  </a:lnTo>
                  <a:lnTo>
                    <a:pt x="2914" y="1182"/>
                  </a:lnTo>
                  <a:lnTo>
                    <a:pt x="2875" y="1175"/>
                  </a:lnTo>
                  <a:lnTo>
                    <a:pt x="2837" y="1165"/>
                  </a:lnTo>
                  <a:lnTo>
                    <a:pt x="2801" y="1152"/>
                  </a:lnTo>
                  <a:lnTo>
                    <a:pt x="2766" y="1136"/>
                  </a:lnTo>
                  <a:lnTo>
                    <a:pt x="2731" y="1119"/>
                  </a:lnTo>
                  <a:lnTo>
                    <a:pt x="2697" y="1100"/>
                  </a:lnTo>
                  <a:lnTo>
                    <a:pt x="2664" y="1079"/>
                  </a:lnTo>
                  <a:lnTo>
                    <a:pt x="2634" y="1056"/>
                  </a:lnTo>
                  <a:lnTo>
                    <a:pt x="2603" y="1032"/>
                  </a:lnTo>
                  <a:lnTo>
                    <a:pt x="2576" y="1008"/>
                  </a:lnTo>
                  <a:lnTo>
                    <a:pt x="2559" y="992"/>
                  </a:lnTo>
                  <a:lnTo>
                    <a:pt x="2541" y="975"/>
                  </a:lnTo>
                  <a:lnTo>
                    <a:pt x="2797" y="975"/>
                  </a:lnTo>
                  <a:lnTo>
                    <a:pt x="2804" y="898"/>
                  </a:lnTo>
                  <a:lnTo>
                    <a:pt x="2791" y="898"/>
                  </a:lnTo>
                  <a:lnTo>
                    <a:pt x="2772" y="898"/>
                  </a:lnTo>
                  <a:lnTo>
                    <a:pt x="2754" y="896"/>
                  </a:lnTo>
                  <a:lnTo>
                    <a:pt x="2739" y="894"/>
                  </a:lnTo>
                  <a:lnTo>
                    <a:pt x="2724" y="889"/>
                  </a:lnTo>
                  <a:lnTo>
                    <a:pt x="2710" y="885"/>
                  </a:lnTo>
                  <a:lnTo>
                    <a:pt x="2699" y="877"/>
                  </a:lnTo>
                  <a:lnTo>
                    <a:pt x="2689" y="869"/>
                  </a:lnTo>
                  <a:lnTo>
                    <a:pt x="2680" y="862"/>
                  </a:lnTo>
                  <a:lnTo>
                    <a:pt x="2670" y="848"/>
                  </a:lnTo>
                  <a:lnTo>
                    <a:pt x="2660" y="831"/>
                  </a:lnTo>
                  <a:lnTo>
                    <a:pt x="2653" y="814"/>
                  </a:lnTo>
                  <a:lnTo>
                    <a:pt x="2647" y="791"/>
                  </a:lnTo>
                  <a:lnTo>
                    <a:pt x="2645" y="764"/>
                  </a:lnTo>
                  <a:lnTo>
                    <a:pt x="2645" y="731"/>
                  </a:lnTo>
                  <a:lnTo>
                    <a:pt x="2647" y="691"/>
                  </a:lnTo>
                  <a:lnTo>
                    <a:pt x="2653" y="645"/>
                  </a:lnTo>
                  <a:lnTo>
                    <a:pt x="2695" y="265"/>
                  </a:lnTo>
                  <a:lnTo>
                    <a:pt x="3363" y="992"/>
                  </a:lnTo>
                  <a:lnTo>
                    <a:pt x="3367" y="996"/>
                  </a:lnTo>
                  <a:lnTo>
                    <a:pt x="3369" y="1000"/>
                  </a:lnTo>
                  <a:lnTo>
                    <a:pt x="3369" y="1006"/>
                  </a:lnTo>
                  <a:lnTo>
                    <a:pt x="3369" y="1009"/>
                  </a:lnTo>
                  <a:lnTo>
                    <a:pt x="3365" y="1021"/>
                  </a:lnTo>
                  <a:lnTo>
                    <a:pt x="3359" y="1032"/>
                  </a:lnTo>
                  <a:lnTo>
                    <a:pt x="3348" y="1044"/>
                  </a:lnTo>
                  <a:lnTo>
                    <a:pt x="3334" y="1056"/>
                  </a:lnTo>
                  <a:lnTo>
                    <a:pt x="3319" y="1069"/>
                  </a:lnTo>
                  <a:lnTo>
                    <a:pt x="3302" y="1082"/>
                  </a:lnTo>
                  <a:lnTo>
                    <a:pt x="3261" y="1105"/>
                  </a:lnTo>
                  <a:lnTo>
                    <a:pt x="3221" y="1128"/>
                  </a:lnTo>
                  <a:lnTo>
                    <a:pt x="3181" y="1148"/>
                  </a:lnTo>
                  <a:lnTo>
                    <a:pt x="3146" y="1161"/>
                  </a:lnTo>
                  <a:close/>
                  <a:moveTo>
                    <a:pt x="3887" y="184"/>
                  </a:moveTo>
                  <a:lnTo>
                    <a:pt x="3828" y="773"/>
                  </a:lnTo>
                  <a:lnTo>
                    <a:pt x="3826" y="789"/>
                  </a:lnTo>
                  <a:lnTo>
                    <a:pt x="3822" y="802"/>
                  </a:lnTo>
                  <a:lnTo>
                    <a:pt x="3820" y="816"/>
                  </a:lnTo>
                  <a:lnTo>
                    <a:pt x="3814" y="827"/>
                  </a:lnTo>
                  <a:lnTo>
                    <a:pt x="3810" y="839"/>
                  </a:lnTo>
                  <a:lnTo>
                    <a:pt x="3803" y="848"/>
                  </a:lnTo>
                  <a:lnTo>
                    <a:pt x="3797" y="856"/>
                  </a:lnTo>
                  <a:lnTo>
                    <a:pt x="3787" y="864"/>
                  </a:lnTo>
                  <a:lnTo>
                    <a:pt x="3780" y="871"/>
                  </a:lnTo>
                  <a:lnTo>
                    <a:pt x="3768" y="877"/>
                  </a:lnTo>
                  <a:lnTo>
                    <a:pt x="3757" y="881"/>
                  </a:lnTo>
                  <a:lnTo>
                    <a:pt x="3745" y="885"/>
                  </a:lnTo>
                  <a:lnTo>
                    <a:pt x="3732" y="889"/>
                  </a:lnTo>
                  <a:lnTo>
                    <a:pt x="3716" y="890"/>
                  </a:lnTo>
                  <a:lnTo>
                    <a:pt x="3701" y="890"/>
                  </a:lnTo>
                  <a:lnTo>
                    <a:pt x="3684" y="892"/>
                  </a:lnTo>
                  <a:lnTo>
                    <a:pt x="3501" y="892"/>
                  </a:lnTo>
                  <a:lnTo>
                    <a:pt x="3492" y="889"/>
                  </a:lnTo>
                  <a:lnTo>
                    <a:pt x="3484" y="883"/>
                  </a:lnTo>
                  <a:lnTo>
                    <a:pt x="3480" y="879"/>
                  </a:lnTo>
                  <a:lnTo>
                    <a:pt x="3478" y="873"/>
                  </a:lnTo>
                  <a:lnTo>
                    <a:pt x="3476" y="869"/>
                  </a:lnTo>
                  <a:lnTo>
                    <a:pt x="3476" y="864"/>
                  </a:lnTo>
                  <a:lnTo>
                    <a:pt x="3536" y="272"/>
                  </a:lnTo>
                  <a:lnTo>
                    <a:pt x="3542" y="220"/>
                  </a:lnTo>
                  <a:lnTo>
                    <a:pt x="3549" y="178"/>
                  </a:lnTo>
                  <a:lnTo>
                    <a:pt x="3555" y="161"/>
                  </a:lnTo>
                  <a:lnTo>
                    <a:pt x="3561" y="144"/>
                  </a:lnTo>
                  <a:lnTo>
                    <a:pt x="3567" y="130"/>
                  </a:lnTo>
                  <a:lnTo>
                    <a:pt x="3574" y="117"/>
                  </a:lnTo>
                  <a:lnTo>
                    <a:pt x="3584" y="107"/>
                  </a:lnTo>
                  <a:lnTo>
                    <a:pt x="3593" y="98"/>
                  </a:lnTo>
                  <a:lnTo>
                    <a:pt x="3605" y="90"/>
                  </a:lnTo>
                  <a:lnTo>
                    <a:pt x="3618" y="84"/>
                  </a:lnTo>
                  <a:lnTo>
                    <a:pt x="3634" y="78"/>
                  </a:lnTo>
                  <a:lnTo>
                    <a:pt x="3651" y="76"/>
                  </a:lnTo>
                  <a:lnTo>
                    <a:pt x="3670" y="74"/>
                  </a:lnTo>
                  <a:lnTo>
                    <a:pt x="3689" y="73"/>
                  </a:lnTo>
                  <a:lnTo>
                    <a:pt x="3787" y="73"/>
                  </a:lnTo>
                  <a:lnTo>
                    <a:pt x="3814" y="76"/>
                  </a:lnTo>
                  <a:lnTo>
                    <a:pt x="3837" y="82"/>
                  </a:lnTo>
                  <a:lnTo>
                    <a:pt x="3847" y="86"/>
                  </a:lnTo>
                  <a:lnTo>
                    <a:pt x="3856" y="92"/>
                  </a:lnTo>
                  <a:lnTo>
                    <a:pt x="3864" y="98"/>
                  </a:lnTo>
                  <a:lnTo>
                    <a:pt x="3870" y="103"/>
                  </a:lnTo>
                  <a:lnTo>
                    <a:pt x="3876" y="109"/>
                  </a:lnTo>
                  <a:lnTo>
                    <a:pt x="3880" y="117"/>
                  </a:lnTo>
                  <a:lnTo>
                    <a:pt x="3883" y="126"/>
                  </a:lnTo>
                  <a:lnTo>
                    <a:pt x="3885" y="136"/>
                  </a:lnTo>
                  <a:lnTo>
                    <a:pt x="3889" y="157"/>
                  </a:lnTo>
                  <a:lnTo>
                    <a:pt x="3887" y="184"/>
                  </a:lnTo>
                  <a:close/>
                  <a:moveTo>
                    <a:pt x="5077" y="199"/>
                  </a:moveTo>
                  <a:lnTo>
                    <a:pt x="5018" y="779"/>
                  </a:lnTo>
                  <a:lnTo>
                    <a:pt x="5014" y="804"/>
                  </a:lnTo>
                  <a:lnTo>
                    <a:pt x="5008" y="827"/>
                  </a:lnTo>
                  <a:lnTo>
                    <a:pt x="5005" y="837"/>
                  </a:lnTo>
                  <a:lnTo>
                    <a:pt x="5001" y="846"/>
                  </a:lnTo>
                  <a:lnTo>
                    <a:pt x="4995" y="856"/>
                  </a:lnTo>
                  <a:lnTo>
                    <a:pt x="4987" y="864"/>
                  </a:lnTo>
                  <a:lnTo>
                    <a:pt x="4981" y="871"/>
                  </a:lnTo>
                  <a:lnTo>
                    <a:pt x="4972" y="877"/>
                  </a:lnTo>
                  <a:lnTo>
                    <a:pt x="4962" y="883"/>
                  </a:lnTo>
                  <a:lnTo>
                    <a:pt x="4951" y="889"/>
                  </a:lnTo>
                  <a:lnTo>
                    <a:pt x="4939" y="892"/>
                  </a:lnTo>
                  <a:lnTo>
                    <a:pt x="4924" y="894"/>
                  </a:lnTo>
                  <a:lnTo>
                    <a:pt x="4909" y="896"/>
                  </a:lnTo>
                  <a:lnTo>
                    <a:pt x="4891" y="898"/>
                  </a:lnTo>
                  <a:lnTo>
                    <a:pt x="4753" y="898"/>
                  </a:lnTo>
                  <a:lnTo>
                    <a:pt x="4776" y="652"/>
                  </a:lnTo>
                  <a:lnTo>
                    <a:pt x="4692" y="652"/>
                  </a:lnTo>
                  <a:lnTo>
                    <a:pt x="4688" y="662"/>
                  </a:lnTo>
                  <a:lnTo>
                    <a:pt x="4676" y="689"/>
                  </a:lnTo>
                  <a:lnTo>
                    <a:pt x="4667" y="708"/>
                  </a:lnTo>
                  <a:lnTo>
                    <a:pt x="4653" y="729"/>
                  </a:lnTo>
                  <a:lnTo>
                    <a:pt x="4638" y="750"/>
                  </a:lnTo>
                  <a:lnTo>
                    <a:pt x="4619" y="773"/>
                  </a:lnTo>
                  <a:lnTo>
                    <a:pt x="4596" y="796"/>
                  </a:lnTo>
                  <a:lnTo>
                    <a:pt x="4569" y="819"/>
                  </a:lnTo>
                  <a:lnTo>
                    <a:pt x="4553" y="829"/>
                  </a:lnTo>
                  <a:lnTo>
                    <a:pt x="4536" y="841"/>
                  </a:lnTo>
                  <a:lnTo>
                    <a:pt x="4519" y="850"/>
                  </a:lnTo>
                  <a:lnTo>
                    <a:pt x="4502" y="860"/>
                  </a:lnTo>
                  <a:lnTo>
                    <a:pt x="4480" y="867"/>
                  </a:lnTo>
                  <a:lnTo>
                    <a:pt x="4459" y="875"/>
                  </a:lnTo>
                  <a:lnTo>
                    <a:pt x="4438" y="883"/>
                  </a:lnTo>
                  <a:lnTo>
                    <a:pt x="4413" y="889"/>
                  </a:lnTo>
                  <a:lnTo>
                    <a:pt x="4388" y="892"/>
                  </a:lnTo>
                  <a:lnTo>
                    <a:pt x="4363" y="896"/>
                  </a:lnTo>
                  <a:lnTo>
                    <a:pt x="4335" y="900"/>
                  </a:lnTo>
                  <a:lnTo>
                    <a:pt x="4306" y="900"/>
                  </a:lnTo>
                  <a:lnTo>
                    <a:pt x="4304" y="900"/>
                  </a:lnTo>
                  <a:lnTo>
                    <a:pt x="4275" y="900"/>
                  </a:lnTo>
                  <a:lnTo>
                    <a:pt x="4248" y="898"/>
                  </a:lnTo>
                  <a:lnTo>
                    <a:pt x="4227" y="896"/>
                  </a:lnTo>
                  <a:lnTo>
                    <a:pt x="4208" y="890"/>
                  </a:lnTo>
                  <a:lnTo>
                    <a:pt x="4192" y="885"/>
                  </a:lnTo>
                  <a:lnTo>
                    <a:pt x="4179" y="879"/>
                  </a:lnTo>
                  <a:lnTo>
                    <a:pt x="4167" y="869"/>
                  </a:lnTo>
                  <a:lnTo>
                    <a:pt x="4156" y="860"/>
                  </a:lnTo>
                  <a:lnTo>
                    <a:pt x="4150" y="852"/>
                  </a:lnTo>
                  <a:lnTo>
                    <a:pt x="4146" y="844"/>
                  </a:lnTo>
                  <a:lnTo>
                    <a:pt x="4143" y="835"/>
                  </a:lnTo>
                  <a:lnTo>
                    <a:pt x="4139" y="823"/>
                  </a:lnTo>
                  <a:lnTo>
                    <a:pt x="4137" y="812"/>
                  </a:lnTo>
                  <a:lnTo>
                    <a:pt x="4137" y="798"/>
                  </a:lnTo>
                  <a:lnTo>
                    <a:pt x="4137" y="785"/>
                  </a:lnTo>
                  <a:lnTo>
                    <a:pt x="4139" y="768"/>
                  </a:lnTo>
                  <a:lnTo>
                    <a:pt x="4166" y="495"/>
                  </a:lnTo>
                  <a:lnTo>
                    <a:pt x="4262" y="495"/>
                  </a:lnTo>
                  <a:lnTo>
                    <a:pt x="4298" y="495"/>
                  </a:lnTo>
                  <a:lnTo>
                    <a:pt x="4331" y="499"/>
                  </a:lnTo>
                  <a:lnTo>
                    <a:pt x="4344" y="501"/>
                  </a:lnTo>
                  <a:lnTo>
                    <a:pt x="4358" y="505"/>
                  </a:lnTo>
                  <a:lnTo>
                    <a:pt x="4371" y="508"/>
                  </a:lnTo>
                  <a:lnTo>
                    <a:pt x="4381" y="514"/>
                  </a:lnTo>
                  <a:lnTo>
                    <a:pt x="4390" y="520"/>
                  </a:lnTo>
                  <a:lnTo>
                    <a:pt x="4400" y="529"/>
                  </a:lnTo>
                  <a:lnTo>
                    <a:pt x="4407" y="539"/>
                  </a:lnTo>
                  <a:lnTo>
                    <a:pt x="4411" y="551"/>
                  </a:lnTo>
                  <a:lnTo>
                    <a:pt x="4417" y="566"/>
                  </a:lnTo>
                  <a:lnTo>
                    <a:pt x="4419" y="581"/>
                  </a:lnTo>
                  <a:lnTo>
                    <a:pt x="4419" y="599"/>
                  </a:lnTo>
                  <a:lnTo>
                    <a:pt x="4419" y="620"/>
                  </a:lnTo>
                  <a:lnTo>
                    <a:pt x="4517" y="620"/>
                  </a:lnTo>
                  <a:lnTo>
                    <a:pt x="4550" y="299"/>
                  </a:lnTo>
                  <a:lnTo>
                    <a:pt x="4467" y="299"/>
                  </a:lnTo>
                  <a:lnTo>
                    <a:pt x="4465" y="305"/>
                  </a:lnTo>
                  <a:lnTo>
                    <a:pt x="4461" y="318"/>
                  </a:lnTo>
                  <a:lnTo>
                    <a:pt x="4455" y="337"/>
                  </a:lnTo>
                  <a:lnTo>
                    <a:pt x="4442" y="359"/>
                  </a:lnTo>
                  <a:lnTo>
                    <a:pt x="4434" y="370"/>
                  </a:lnTo>
                  <a:lnTo>
                    <a:pt x="4423" y="380"/>
                  </a:lnTo>
                  <a:lnTo>
                    <a:pt x="4411" y="389"/>
                  </a:lnTo>
                  <a:lnTo>
                    <a:pt x="4396" y="399"/>
                  </a:lnTo>
                  <a:lnTo>
                    <a:pt x="4379" y="407"/>
                  </a:lnTo>
                  <a:lnTo>
                    <a:pt x="4359" y="412"/>
                  </a:lnTo>
                  <a:lnTo>
                    <a:pt x="4336" y="416"/>
                  </a:lnTo>
                  <a:lnTo>
                    <a:pt x="4313" y="416"/>
                  </a:lnTo>
                  <a:lnTo>
                    <a:pt x="4173" y="416"/>
                  </a:lnTo>
                  <a:lnTo>
                    <a:pt x="4208" y="73"/>
                  </a:lnTo>
                  <a:lnTo>
                    <a:pt x="4473" y="73"/>
                  </a:lnTo>
                  <a:lnTo>
                    <a:pt x="4498" y="74"/>
                  </a:lnTo>
                  <a:lnTo>
                    <a:pt x="4521" y="76"/>
                  </a:lnTo>
                  <a:lnTo>
                    <a:pt x="4544" y="80"/>
                  </a:lnTo>
                  <a:lnTo>
                    <a:pt x="4567" y="86"/>
                  </a:lnTo>
                  <a:lnTo>
                    <a:pt x="4588" y="94"/>
                  </a:lnTo>
                  <a:lnTo>
                    <a:pt x="4609" y="101"/>
                  </a:lnTo>
                  <a:lnTo>
                    <a:pt x="4628" y="113"/>
                  </a:lnTo>
                  <a:lnTo>
                    <a:pt x="4647" y="124"/>
                  </a:lnTo>
                  <a:lnTo>
                    <a:pt x="4663" y="138"/>
                  </a:lnTo>
                  <a:lnTo>
                    <a:pt x="4678" y="151"/>
                  </a:lnTo>
                  <a:lnTo>
                    <a:pt x="4692" y="167"/>
                  </a:lnTo>
                  <a:lnTo>
                    <a:pt x="4703" y="184"/>
                  </a:lnTo>
                  <a:lnTo>
                    <a:pt x="4713" y="201"/>
                  </a:lnTo>
                  <a:lnTo>
                    <a:pt x="4720" y="220"/>
                  </a:lnTo>
                  <a:lnTo>
                    <a:pt x="4726" y="242"/>
                  </a:lnTo>
                  <a:lnTo>
                    <a:pt x="4728" y="263"/>
                  </a:lnTo>
                  <a:lnTo>
                    <a:pt x="4814" y="263"/>
                  </a:lnTo>
                  <a:lnTo>
                    <a:pt x="4836" y="73"/>
                  </a:lnTo>
                  <a:lnTo>
                    <a:pt x="4974" y="73"/>
                  </a:lnTo>
                  <a:lnTo>
                    <a:pt x="4974" y="73"/>
                  </a:lnTo>
                  <a:lnTo>
                    <a:pt x="5005" y="76"/>
                  </a:lnTo>
                  <a:lnTo>
                    <a:pt x="5028" y="82"/>
                  </a:lnTo>
                  <a:lnTo>
                    <a:pt x="5037" y="86"/>
                  </a:lnTo>
                  <a:lnTo>
                    <a:pt x="5047" y="90"/>
                  </a:lnTo>
                  <a:lnTo>
                    <a:pt x="5054" y="96"/>
                  </a:lnTo>
                  <a:lnTo>
                    <a:pt x="5060" y="103"/>
                  </a:lnTo>
                  <a:lnTo>
                    <a:pt x="5066" y="109"/>
                  </a:lnTo>
                  <a:lnTo>
                    <a:pt x="5070" y="119"/>
                  </a:lnTo>
                  <a:lnTo>
                    <a:pt x="5074" y="128"/>
                  </a:lnTo>
                  <a:lnTo>
                    <a:pt x="5076" y="140"/>
                  </a:lnTo>
                  <a:lnTo>
                    <a:pt x="5077" y="151"/>
                  </a:lnTo>
                  <a:lnTo>
                    <a:pt x="5079" y="167"/>
                  </a:lnTo>
                  <a:lnTo>
                    <a:pt x="5077" y="182"/>
                  </a:lnTo>
                  <a:lnTo>
                    <a:pt x="5077" y="199"/>
                  </a:lnTo>
                  <a:close/>
                  <a:moveTo>
                    <a:pt x="5717" y="284"/>
                  </a:moveTo>
                  <a:lnTo>
                    <a:pt x="5713" y="305"/>
                  </a:lnTo>
                  <a:lnTo>
                    <a:pt x="5709" y="324"/>
                  </a:lnTo>
                  <a:lnTo>
                    <a:pt x="5703" y="341"/>
                  </a:lnTo>
                  <a:lnTo>
                    <a:pt x="5698" y="359"/>
                  </a:lnTo>
                  <a:lnTo>
                    <a:pt x="5690" y="376"/>
                  </a:lnTo>
                  <a:lnTo>
                    <a:pt x="5680" y="389"/>
                  </a:lnTo>
                  <a:lnTo>
                    <a:pt x="5671" y="405"/>
                  </a:lnTo>
                  <a:lnTo>
                    <a:pt x="5659" y="416"/>
                  </a:lnTo>
                  <a:lnTo>
                    <a:pt x="5646" y="428"/>
                  </a:lnTo>
                  <a:lnTo>
                    <a:pt x="5634" y="437"/>
                  </a:lnTo>
                  <a:lnTo>
                    <a:pt x="5619" y="445"/>
                  </a:lnTo>
                  <a:lnTo>
                    <a:pt x="5604" y="453"/>
                  </a:lnTo>
                  <a:lnTo>
                    <a:pt x="5588" y="458"/>
                  </a:lnTo>
                  <a:lnTo>
                    <a:pt x="5571" y="462"/>
                  </a:lnTo>
                  <a:lnTo>
                    <a:pt x="5554" y="464"/>
                  </a:lnTo>
                  <a:lnTo>
                    <a:pt x="5534" y="466"/>
                  </a:lnTo>
                  <a:lnTo>
                    <a:pt x="5504" y="466"/>
                  </a:lnTo>
                  <a:lnTo>
                    <a:pt x="5444" y="466"/>
                  </a:lnTo>
                  <a:lnTo>
                    <a:pt x="5387" y="466"/>
                  </a:lnTo>
                  <a:lnTo>
                    <a:pt x="5360" y="466"/>
                  </a:lnTo>
                  <a:lnTo>
                    <a:pt x="5398" y="73"/>
                  </a:lnTo>
                  <a:lnTo>
                    <a:pt x="5515" y="73"/>
                  </a:lnTo>
                  <a:lnTo>
                    <a:pt x="5542" y="74"/>
                  </a:lnTo>
                  <a:lnTo>
                    <a:pt x="5565" y="76"/>
                  </a:lnTo>
                  <a:lnTo>
                    <a:pt x="5588" y="82"/>
                  </a:lnTo>
                  <a:lnTo>
                    <a:pt x="5609" y="88"/>
                  </a:lnTo>
                  <a:lnTo>
                    <a:pt x="5628" y="96"/>
                  </a:lnTo>
                  <a:lnTo>
                    <a:pt x="5646" y="107"/>
                  </a:lnTo>
                  <a:lnTo>
                    <a:pt x="5663" y="119"/>
                  </a:lnTo>
                  <a:lnTo>
                    <a:pt x="5676" y="132"/>
                  </a:lnTo>
                  <a:lnTo>
                    <a:pt x="5688" y="147"/>
                  </a:lnTo>
                  <a:lnTo>
                    <a:pt x="5698" y="163"/>
                  </a:lnTo>
                  <a:lnTo>
                    <a:pt x="5705" y="180"/>
                  </a:lnTo>
                  <a:lnTo>
                    <a:pt x="5711" y="197"/>
                  </a:lnTo>
                  <a:lnTo>
                    <a:pt x="5715" y="218"/>
                  </a:lnTo>
                  <a:lnTo>
                    <a:pt x="5717" y="238"/>
                  </a:lnTo>
                  <a:lnTo>
                    <a:pt x="5717" y="261"/>
                  </a:lnTo>
                  <a:lnTo>
                    <a:pt x="5717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06698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144D-39CD-4CEE-B577-8F033C307ED7}" type="datetime1">
              <a:rPr lang="fi-FI" smtClean="0"/>
              <a:t>20.2.2017</a:t>
            </a:fld>
            <a:endParaRPr lang="fi-FI" dirty="0"/>
          </a:p>
        </p:txBody>
      </p:sp>
      <p:pic>
        <p:nvPicPr>
          <p:cNvPr id="2" name="Kuva 1" descr="ViljelijänBernerFi_logo_PPT-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18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ima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Ryhmä 61"/>
          <p:cNvGrpSpPr/>
          <p:nvPr userDrawn="1"/>
        </p:nvGrpSpPr>
        <p:grpSpPr>
          <a:xfrm>
            <a:off x="3274141" y="2120337"/>
            <a:ext cx="2605935" cy="2604807"/>
            <a:chOff x="2511426" y="727075"/>
            <a:chExt cx="3670300" cy="3668712"/>
          </a:xfrm>
        </p:grpSpPr>
        <p:sp>
          <p:nvSpPr>
            <p:cNvPr id="63" name="Rectangle 6"/>
            <p:cNvSpPr>
              <a:spLocks noChangeArrowheads="1"/>
            </p:cNvSpPr>
            <p:nvPr userDrawn="1"/>
          </p:nvSpPr>
          <p:spPr bwMode="auto">
            <a:xfrm>
              <a:off x="3744913" y="2279650"/>
              <a:ext cx="1588" cy="1587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Rectangle 7"/>
            <p:cNvSpPr>
              <a:spLocks noChangeArrowheads="1"/>
            </p:cNvSpPr>
            <p:nvPr userDrawn="1"/>
          </p:nvSpPr>
          <p:spPr bwMode="auto">
            <a:xfrm>
              <a:off x="3744913" y="2279650"/>
              <a:ext cx="1588" cy="1587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Rectangle 8"/>
            <p:cNvSpPr>
              <a:spLocks noChangeArrowheads="1"/>
            </p:cNvSpPr>
            <p:nvPr userDrawn="1"/>
          </p:nvSpPr>
          <p:spPr bwMode="auto">
            <a:xfrm>
              <a:off x="3516313" y="3176588"/>
              <a:ext cx="1588" cy="1587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9"/>
            <p:cNvSpPr>
              <a:spLocks/>
            </p:cNvSpPr>
            <p:nvPr userDrawn="1"/>
          </p:nvSpPr>
          <p:spPr bwMode="auto">
            <a:xfrm>
              <a:off x="3514726" y="3176588"/>
              <a:ext cx="1588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Freeform 10"/>
            <p:cNvSpPr>
              <a:spLocks noEditPoints="1"/>
            </p:cNvSpPr>
            <p:nvPr userDrawn="1"/>
          </p:nvSpPr>
          <p:spPr bwMode="auto">
            <a:xfrm>
              <a:off x="2894013" y="2371725"/>
              <a:ext cx="461963" cy="365125"/>
            </a:xfrm>
            <a:custGeom>
              <a:avLst/>
              <a:gdLst>
                <a:gd name="T0" fmla="*/ 580 w 582"/>
                <a:gd name="T1" fmla="*/ 92 h 459"/>
                <a:gd name="T2" fmla="*/ 574 w 582"/>
                <a:gd name="T3" fmla="*/ 64 h 459"/>
                <a:gd name="T4" fmla="*/ 558 w 582"/>
                <a:gd name="T5" fmla="*/ 40 h 459"/>
                <a:gd name="T6" fmla="*/ 524 w 582"/>
                <a:gd name="T7" fmla="*/ 16 h 459"/>
                <a:gd name="T8" fmla="*/ 478 w 582"/>
                <a:gd name="T9" fmla="*/ 3 h 459"/>
                <a:gd name="T10" fmla="*/ 49 w 582"/>
                <a:gd name="T11" fmla="*/ 0 h 459"/>
                <a:gd name="T12" fmla="*/ 75 w 582"/>
                <a:gd name="T13" fmla="*/ 35 h 459"/>
                <a:gd name="T14" fmla="*/ 99 w 582"/>
                <a:gd name="T15" fmla="*/ 42 h 459"/>
                <a:gd name="T16" fmla="*/ 109 w 582"/>
                <a:gd name="T17" fmla="*/ 52 h 459"/>
                <a:gd name="T18" fmla="*/ 115 w 582"/>
                <a:gd name="T19" fmla="*/ 65 h 459"/>
                <a:gd name="T20" fmla="*/ 88 w 582"/>
                <a:gd name="T21" fmla="*/ 365 h 459"/>
                <a:gd name="T22" fmla="*/ 79 w 582"/>
                <a:gd name="T23" fmla="*/ 399 h 459"/>
                <a:gd name="T24" fmla="*/ 64 w 582"/>
                <a:gd name="T25" fmla="*/ 414 h 459"/>
                <a:gd name="T26" fmla="*/ 39 w 582"/>
                <a:gd name="T27" fmla="*/ 422 h 459"/>
                <a:gd name="T28" fmla="*/ 0 w 582"/>
                <a:gd name="T29" fmla="*/ 459 h 459"/>
                <a:gd name="T30" fmla="*/ 430 w 582"/>
                <a:gd name="T31" fmla="*/ 456 h 459"/>
                <a:gd name="T32" fmla="*/ 464 w 582"/>
                <a:gd name="T33" fmla="*/ 450 h 459"/>
                <a:gd name="T34" fmla="*/ 506 w 582"/>
                <a:gd name="T35" fmla="*/ 431 h 459"/>
                <a:gd name="T36" fmla="*/ 535 w 582"/>
                <a:gd name="T37" fmla="*/ 407 h 459"/>
                <a:gd name="T38" fmla="*/ 554 w 582"/>
                <a:gd name="T39" fmla="*/ 382 h 459"/>
                <a:gd name="T40" fmla="*/ 564 w 582"/>
                <a:gd name="T41" fmla="*/ 351 h 459"/>
                <a:gd name="T42" fmla="*/ 567 w 582"/>
                <a:gd name="T43" fmla="*/ 317 h 459"/>
                <a:gd name="T44" fmla="*/ 559 w 582"/>
                <a:gd name="T45" fmla="*/ 286 h 459"/>
                <a:gd name="T46" fmla="*/ 542 w 582"/>
                <a:gd name="T47" fmla="*/ 260 h 459"/>
                <a:gd name="T48" fmla="*/ 515 w 582"/>
                <a:gd name="T49" fmla="*/ 238 h 459"/>
                <a:gd name="T50" fmla="*/ 480 w 582"/>
                <a:gd name="T51" fmla="*/ 224 h 459"/>
                <a:gd name="T52" fmla="*/ 475 w 582"/>
                <a:gd name="T53" fmla="*/ 213 h 459"/>
                <a:gd name="T54" fmla="*/ 512 w 582"/>
                <a:gd name="T55" fmla="*/ 202 h 459"/>
                <a:gd name="T56" fmla="*/ 542 w 582"/>
                <a:gd name="T57" fmla="*/ 184 h 459"/>
                <a:gd name="T58" fmla="*/ 562 w 582"/>
                <a:gd name="T59" fmla="*/ 163 h 459"/>
                <a:gd name="T60" fmla="*/ 579 w 582"/>
                <a:gd name="T61" fmla="*/ 123 h 459"/>
                <a:gd name="T62" fmla="*/ 410 w 582"/>
                <a:gd name="T63" fmla="*/ 341 h 459"/>
                <a:gd name="T64" fmla="*/ 403 w 582"/>
                <a:gd name="T65" fmla="*/ 366 h 459"/>
                <a:gd name="T66" fmla="*/ 389 w 582"/>
                <a:gd name="T67" fmla="*/ 389 h 459"/>
                <a:gd name="T68" fmla="*/ 370 w 582"/>
                <a:gd name="T69" fmla="*/ 405 h 459"/>
                <a:gd name="T70" fmla="*/ 345 w 582"/>
                <a:gd name="T71" fmla="*/ 417 h 459"/>
                <a:gd name="T72" fmla="*/ 314 w 582"/>
                <a:gd name="T73" fmla="*/ 419 h 459"/>
                <a:gd name="T74" fmla="*/ 276 w 582"/>
                <a:gd name="T75" fmla="*/ 417 h 459"/>
                <a:gd name="T76" fmla="*/ 252 w 582"/>
                <a:gd name="T77" fmla="*/ 409 h 459"/>
                <a:gd name="T78" fmla="*/ 240 w 582"/>
                <a:gd name="T79" fmla="*/ 397 h 459"/>
                <a:gd name="T80" fmla="*/ 233 w 582"/>
                <a:gd name="T81" fmla="*/ 383 h 459"/>
                <a:gd name="T82" fmla="*/ 246 w 582"/>
                <a:gd name="T83" fmla="*/ 233 h 459"/>
                <a:gd name="T84" fmla="*/ 337 w 582"/>
                <a:gd name="T85" fmla="*/ 234 h 459"/>
                <a:gd name="T86" fmla="*/ 367 w 582"/>
                <a:gd name="T87" fmla="*/ 245 h 459"/>
                <a:gd name="T88" fmla="*/ 391 w 582"/>
                <a:gd name="T89" fmla="*/ 265 h 459"/>
                <a:gd name="T90" fmla="*/ 406 w 582"/>
                <a:gd name="T91" fmla="*/ 286 h 459"/>
                <a:gd name="T92" fmla="*/ 413 w 582"/>
                <a:gd name="T93" fmla="*/ 313 h 459"/>
                <a:gd name="T94" fmla="*/ 415 w 582"/>
                <a:gd name="T95" fmla="*/ 121 h 459"/>
                <a:gd name="T96" fmla="*/ 409 w 582"/>
                <a:gd name="T97" fmla="*/ 145 h 459"/>
                <a:gd name="T98" fmla="*/ 395 w 582"/>
                <a:gd name="T99" fmla="*/ 165 h 459"/>
                <a:gd name="T100" fmla="*/ 377 w 582"/>
                <a:gd name="T101" fmla="*/ 180 h 459"/>
                <a:gd name="T102" fmla="*/ 354 w 582"/>
                <a:gd name="T103" fmla="*/ 192 h 459"/>
                <a:gd name="T104" fmla="*/ 329 w 582"/>
                <a:gd name="T105" fmla="*/ 197 h 459"/>
                <a:gd name="T106" fmla="*/ 266 w 582"/>
                <a:gd name="T107" fmla="*/ 34 h 459"/>
                <a:gd name="T108" fmla="*/ 347 w 582"/>
                <a:gd name="T109" fmla="*/ 36 h 459"/>
                <a:gd name="T110" fmla="*/ 375 w 582"/>
                <a:gd name="T111" fmla="*/ 44 h 459"/>
                <a:gd name="T112" fmla="*/ 397 w 582"/>
                <a:gd name="T113" fmla="*/ 59 h 459"/>
                <a:gd name="T114" fmla="*/ 410 w 582"/>
                <a:gd name="T115" fmla="*/ 80 h 459"/>
                <a:gd name="T116" fmla="*/ 415 w 582"/>
                <a:gd name="T117" fmla="*/ 10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2" h="459">
                  <a:moveTo>
                    <a:pt x="580" y="112"/>
                  </a:moveTo>
                  <a:lnTo>
                    <a:pt x="582" y="101"/>
                  </a:lnTo>
                  <a:lnTo>
                    <a:pt x="580" y="92"/>
                  </a:lnTo>
                  <a:lnTo>
                    <a:pt x="579" y="83"/>
                  </a:lnTo>
                  <a:lnTo>
                    <a:pt x="576" y="73"/>
                  </a:lnTo>
                  <a:lnTo>
                    <a:pt x="574" y="64"/>
                  </a:lnTo>
                  <a:lnTo>
                    <a:pt x="570" y="56"/>
                  </a:lnTo>
                  <a:lnTo>
                    <a:pt x="564" y="48"/>
                  </a:lnTo>
                  <a:lnTo>
                    <a:pt x="558" y="40"/>
                  </a:lnTo>
                  <a:lnTo>
                    <a:pt x="548" y="31"/>
                  </a:lnTo>
                  <a:lnTo>
                    <a:pt x="538" y="23"/>
                  </a:lnTo>
                  <a:lnTo>
                    <a:pt x="524" y="16"/>
                  </a:lnTo>
                  <a:lnTo>
                    <a:pt x="511" y="10"/>
                  </a:lnTo>
                  <a:lnTo>
                    <a:pt x="495" y="6"/>
                  </a:lnTo>
                  <a:lnTo>
                    <a:pt x="478" y="3"/>
                  </a:lnTo>
                  <a:lnTo>
                    <a:pt x="459" y="0"/>
                  </a:lnTo>
                  <a:lnTo>
                    <a:pt x="438" y="0"/>
                  </a:lnTo>
                  <a:lnTo>
                    <a:pt x="49" y="0"/>
                  </a:lnTo>
                  <a:lnTo>
                    <a:pt x="45" y="34"/>
                  </a:lnTo>
                  <a:lnTo>
                    <a:pt x="59" y="34"/>
                  </a:lnTo>
                  <a:lnTo>
                    <a:pt x="75" y="35"/>
                  </a:lnTo>
                  <a:lnTo>
                    <a:pt x="89" y="38"/>
                  </a:lnTo>
                  <a:lnTo>
                    <a:pt x="95" y="39"/>
                  </a:lnTo>
                  <a:lnTo>
                    <a:pt x="99" y="42"/>
                  </a:lnTo>
                  <a:lnTo>
                    <a:pt x="104" y="44"/>
                  </a:lnTo>
                  <a:lnTo>
                    <a:pt x="107" y="48"/>
                  </a:lnTo>
                  <a:lnTo>
                    <a:pt x="109" y="52"/>
                  </a:lnTo>
                  <a:lnTo>
                    <a:pt x="112" y="56"/>
                  </a:lnTo>
                  <a:lnTo>
                    <a:pt x="113" y="60"/>
                  </a:lnTo>
                  <a:lnTo>
                    <a:pt x="115" y="65"/>
                  </a:lnTo>
                  <a:lnTo>
                    <a:pt x="116" y="79"/>
                  </a:lnTo>
                  <a:lnTo>
                    <a:pt x="115" y="95"/>
                  </a:lnTo>
                  <a:lnTo>
                    <a:pt x="88" y="365"/>
                  </a:lnTo>
                  <a:lnTo>
                    <a:pt x="85" y="378"/>
                  </a:lnTo>
                  <a:lnTo>
                    <a:pt x="83" y="390"/>
                  </a:lnTo>
                  <a:lnTo>
                    <a:pt x="79" y="399"/>
                  </a:lnTo>
                  <a:lnTo>
                    <a:pt x="72" y="407"/>
                  </a:lnTo>
                  <a:lnTo>
                    <a:pt x="68" y="411"/>
                  </a:lnTo>
                  <a:lnTo>
                    <a:pt x="64" y="414"/>
                  </a:lnTo>
                  <a:lnTo>
                    <a:pt x="59" y="417"/>
                  </a:lnTo>
                  <a:lnTo>
                    <a:pt x="52" y="419"/>
                  </a:lnTo>
                  <a:lnTo>
                    <a:pt x="39" y="422"/>
                  </a:lnTo>
                  <a:lnTo>
                    <a:pt x="21" y="423"/>
                  </a:lnTo>
                  <a:lnTo>
                    <a:pt x="4" y="423"/>
                  </a:lnTo>
                  <a:lnTo>
                    <a:pt x="0" y="459"/>
                  </a:lnTo>
                  <a:lnTo>
                    <a:pt x="383" y="459"/>
                  </a:lnTo>
                  <a:lnTo>
                    <a:pt x="410" y="458"/>
                  </a:lnTo>
                  <a:lnTo>
                    <a:pt x="430" y="456"/>
                  </a:lnTo>
                  <a:lnTo>
                    <a:pt x="442" y="455"/>
                  </a:lnTo>
                  <a:lnTo>
                    <a:pt x="446" y="454"/>
                  </a:lnTo>
                  <a:lnTo>
                    <a:pt x="464" y="450"/>
                  </a:lnTo>
                  <a:lnTo>
                    <a:pt x="479" y="444"/>
                  </a:lnTo>
                  <a:lnTo>
                    <a:pt x="494" y="438"/>
                  </a:lnTo>
                  <a:lnTo>
                    <a:pt x="506" y="431"/>
                  </a:lnTo>
                  <a:lnTo>
                    <a:pt x="518" y="423"/>
                  </a:lnTo>
                  <a:lnTo>
                    <a:pt x="527" y="415"/>
                  </a:lnTo>
                  <a:lnTo>
                    <a:pt x="535" y="407"/>
                  </a:lnTo>
                  <a:lnTo>
                    <a:pt x="542" y="399"/>
                  </a:lnTo>
                  <a:lnTo>
                    <a:pt x="548" y="391"/>
                  </a:lnTo>
                  <a:lnTo>
                    <a:pt x="554" y="382"/>
                  </a:lnTo>
                  <a:lnTo>
                    <a:pt x="558" y="374"/>
                  </a:lnTo>
                  <a:lnTo>
                    <a:pt x="560" y="366"/>
                  </a:lnTo>
                  <a:lnTo>
                    <a:pt x="564" y="351"/>
                  </a:lnTo>
                  <a:lnTo>
                    <a:pt x="567" y="338"/>
                  </a:lnTo>
                  <a:lnTo>
                    <a:pt x="567" y="327"/>
                  </a:lnTo>
                  <a:lnTo>
                    <a:pt x="567" y="317"/>
                  </a:lnTo>
                  <a:lnTo>
                    <a:pt x="564" y="306"/>
                  </a:lnTo>
                  <a:lnTo>
                    <a:pt x="562" y="296"/>
                  </a:lnTo>
                  <a:lnTo>
                    <a:pt x="559" y="286"/>
                  </a:lnTo>
                  <a:lnTo>
                    <a:pt x="554" y="277"/>
                  </a:lnTo>
                  <a:lnTo>
                    <a:pt x="548" y="268"/>
                  </a:lnTo>
                  <a:lnTo>
                    <a:pt x="542" y="260"/>
                  </a:lnTo>
                  <a:lnTo>
                    <a:pt x="534" y="252"/>
                  </a:lnTo>
                  <a:lnTo>
                    <a:pt x="524" y="244"/>
                  </a:lnTo>
                  <a:lnTo>
                    <a:pt x="515" y="238"/>
                  </a:lnTo>
                  <a:lnTo>
                    <a:pt x="504" y="232"/>
                  </a:lnTo>
                  <a:lnTo>
                    <a:pt x="492" y="228"/>
                  </a:lnTo>
                  <a:lnTo>
                    <a:pt x="480" y="224"/>
                  </a:lnTo>
                  <a:lnTo>
                    <a:pt x="467" y="220"/>
                  </a:lnTo>
                  <a:lnTo>
                    <a:pt x="453" y="217"/>
                  </a:lnTo>
                  <a:lnTo>
                    <a:pt x="475" y="213"/>
                  </a:lnTo>
                  <a:lnTo>
                    <a:pt x="487" y="212"/>
                  </a:lnTo>
                  <a:lnTo>
                    <a:pt x="500" y="206"/>
                  </a:lnTo>
                  <a:lnTo>
                    <a:pt x="512" y="202"/>
                  </a:lnTo>
                  <a:lnTo>
                    <a:pt x="523" y="196"/>
                  </a:lnTo>
                  <a:lnTo>
                    <a:pt x="534" y="190"/>
                  </a:lnTo>
                  <a:lnTo>
                    <a:pt x="542" y="184"/>
                  </a:lnTo>
                  <a:lnTo>
                    <a:pt x="550" y="177"/>
                  </a:lnTo>
                  <a:lnTo>
                    <a:pt x="556" y="169"/>
                  </a:lnTo>
                  <a:lnTo>
                    <a:pt x="562" y="163"/>
                  </a:lnTo>
                  <a:lnTo>
                    <a:pt x="570" y="148"/>
                  </a:lnTo>
                  <a:lnTo>
                    <a:pt x="576" y="135"/>
                  </a:lnTo>
                  <a:lnTo>
                    <a:pt x="579" y="123"/>
                  </a:lnTo>
                  <a:lnTo>
                    <a:pt x="580" y="112"/>
                  </a:lnTo>
                  <a:close/>
                  <a:moveTo>
                    <a:pt x="411" y="331"/>
                  </a:moveTo>
                  <a:lnTo>
                    <a:pt x="410" y="341"/>
                  </a:lnTo>
                  <a:lnTo>
                    <a:pt x="409" y="350"/>
                  </a:lnTo>
                  <a:lnTo>
                    <a:pt x="406" y="358"/>
                  </a:lnTo>
                  <a:lnTo>
                    <a:pt x="403" y="366"/>
                  </a:lnTo>
                  <a:lnTo>
                    <a:pt x="399" y="374"/>
                  </a:lnTo>
                  <a:lnTo>
                    <a:pt x="394" y="382"/>
                  </a:lnTo>
                  <a:lnTo>
                    <a:pt x="389" y="389"/>
                  </a:lnTo>
                  <a:lnTo>
                    <a:pt x="383" y="394"/>
                  </a:lnTo>
                  <a:lnTo>
                    <a:pt x="377" y="401"/>
                  </a:lnTo>
                  <a:lnTo>
                    <a:pt x="370" y="405"/>
                  </a:lnTo>
                  <a:lnTo>
                    <a:pt x="362" y="410"/>
                  </a:lnTo>
                  <a:lnTo>
                    <a:pt x="354" y="413"/>
                  </a:lnTo>
                  <a:lnTo>
                    <a:pt x="345" y="417"/>
                  </a:lnTo>
                  <a:lnTo>
                    <a:pt x="335" y="418"/>
                  </a:lnTo>
                  <a:lnTo>
                    <a:pt x="325" y="419"/>
                  </a:lnTo>
                  <a:lnTo>
                    <a:pt x="314" y="419"/>
                  </a:lnTo>
                  <a:lnTo>
                    <a:pt x="300" y="419"/>
                  </a:lnTo>
                  <a:lnTo>
                    <a:pt x="286" y="419"/>
                  </a:lnTo>
                  <a:lnTo>
                    <a:pt x="276" y="417"/>
                  </a:lnTo>
                  <a:lnTo>
                    <a:pt x="266" y="415"/>
                  </a:lnTo>
                  <a:lnTo>
                    <a:pt x="258" y="413"/>
                  </a:lnTo>
                  <a:lnTo>
                    <a:pt x="252" y="409"/>
                  </a:lnTo>
                  <a:lnTo>
                    <a:pt x="246" y="405"/>
                  </a:lnTo>
                  <a:lnTo>
                    <a:pt x="242" y="401"/>
                  </a:lnTo>
                  <a:lnTo>
                    <a:pt x="240" y="397"/>
                  </a:lnTo>
                  <a:lnTo>
                    <a:pt x="237" y="393"/>
                  </a:lnTo>
                  <a:lnTo>
                    <a:pt x="234" y="389"/>
                  </a:lnTo>
                  <a:lnTo>
                    <a:pt x="233" y="383"/>
                  </a:lnTo>
                  <a:lnTo>
                    <a:pt x="233" y="371"/>
                  </a:lnTo>
                  <a:lnTo>
                    <a:pt x="233" y="357"/>
                  </a:lnTo>
                  <a:lnTo>
                    <a:pt x="246" y="233"/>
                  </a:lnTo>
                  <a:lnTo>
                    <a:pt x="313" y="233"/>
                  </a:lnTo>
                  <a:lnTo>
                    <a:pt x="325" y="233"/>
                  </a:lnTo>
                  <a:lnTo>
                    <a:pt x="337" y="234"/>
                  </a:lnTo>
                  <a:lnTo>
                    <a:pt x="347" y="237"/>
                  </a:lnTo>
                  <a:lnTo>
                    <a:pt x="358" y="241"/>
                  </a:lnTo>
                  <a:lnTo>
                    <a:pt x="367" y="245"/>
                  </a:lnTo>
                  <a:lnTo>
                    <a:pt x="375" y="250"/>
                  </a:lnTo>
                  <a:lnTo>
                    <a:pt x="385" y="257"/>
                  </a:lnTo>
                  <a:lnTo>
                    <a:pt x="391" y="265"/>
                  </a:lnTo>
                  <a:lnTo>
                    <a:pt x="397" y="272"/>
                  </a:lnTo>
                  <a:lnTo>
                    <a:pt x="402" y="278"/>
                  </a:lnTo>
                  <a:lnTo>
                    <a:pt x="406" y="286"/>
                  </a:lnTo>
                  <a:lnTo>
                    <a:pt x="409" y="296"/>
                  </a:lnTo>
                  <a:lnTo>
                    <a:pt x="411" y="303"/>
                  </a:lnTo>
                  <a:lnTo>
                    <a:pt x="413" y="313"/>
                  </a:lnTo>
                  <a:lnTo>
                    <a:pt x="413" y="322"/>
                  </a:lnTo>
                  <a:lnTo>
                    <a:pt x="411" y="331"/>
                  </a:lnTo>
                  <a:close/>
                  <a:moveTo>
                    <a:pt x="415" y="121"/>
                  </a:moveTo>
                  <a:lnTo>
                    <a:pt x="414" y="129"/>
                  </a:lnTo>
                  <a:lnTo>
                    <a:pt x="413" y="137"/>
                  </a:lnTo>
                  <a:lnTo>
                    <a:pt x="409" y="145"/>
                  </a:lnTo>
                  <a:lnTo>
                    <a:pt x="406" y="152"/>
                  </a:lnTo>
                  <a:lnTo>
                    <a:pt x="401" y="159"/>
                  </a:lnTo>
                  <a:lnTo>
                    <a:pt x="395" y="165"/>
                  </a:lnTo>
                  <a:lnTo>
                    <a:pt x="390" y="171"/>
                  </a:lnTo>
                  <a:lnTo>
                    <a:pt x="383" y="176"/>
                  </a:lnTo>
                  <a:lnTo>
                    <a:pt x="377" y="180"/>
                  </a:lnTo>
                  <a:lnTo>
                    <a:pt x="370" y="185"/>
                  </a:lnTo>
                  <a:lnTo>
                    <a:pt x="362" y="188"/>
                  </a:lnTo>
                  <a:lnTo>
                    <a:pt x="354" y="192"/>
                  </a:lnTo>
                  <a:lnTo>
                    <a:pt x="346" y="193"/>
                  </a:lnTo>
                  <a:lnTo>
                    <a:pt x="337" y="196"/>
                  </a:lnTo>
                  <a:lnTo>
                    <a:pt x="329" y="197"/>
                  </a:lnTo>
                  <a:lnTo>
                    <a:pt x="319" y="197"/>
                  </a:lnTo>
                  <a:lnTo>
                    <a:pt x="250" y="197"/>
                  </a:lnTo>
                  <a:lnTo>
                    <a:pt x="266" y="34"/>
                  </a:lnTo>
                  <a:lnTo>
                    <a:pt x="327" y="34"/>
                  </a:lnTo>
                  <a:lnTo>
                    <a:pt x="338" y="35"/>
                  </a:lnTo>
                  <a:lnTo>
                    <a:pt x="347" y="36"/>
                  </a:lnTo>
                  <a:lnTo>
                    <a:pt x="358" y="38"/>
                  </a:lnTo>
                  <a:lnTo>
                    <a:pt x="367" y="40"/>
                  </a:lnTo>
                  <a:lnTo>
                    <a:pt x="375" y="44"/>
                  </a:lnTo>
                  <a:lnTo>
                    <a:pt x="385" y="48"/>
                  </a:lnTo>
                  <a:lnTo>
                    <a:pt x="391" y="54"/>
                  </a:lnTo>
                  <a:lnTo>
                    <a:pt x="397" y="59"/>
                  </a:lnTo>
                  <a:lnTo>
                    <a:pt x="402" y="65"/>
                  </a:lnTo>
                  <a:lnTo>
                    <a:pt x="406" y="72"/>
                  </a:lnTo>
                  <a:lnTo>
                    <a:pt x="410" y="80"/>
                  </a:lnTo>
                  <a:lnTo>
                    <a:pt x="413" y="88"/>
                  </a:lnTo>
                  <a:lnTo>
                    <a:pt x="414" y="96"/>
                  </a:lnTo>
                  <a:lnTo>
                    <a:pt x="415" y="104"/>
                  </a:lnTo>
                  <a:lnTo>
                    <a:pt x="417" y="113"/>
                  </a:lnTo>
                  <a:lnTo>
                    <a:pt x="415" y="121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11"/>
            <p:cNvSpPr>
              <a:spLocks noEditPoints="1"/>
            </p:cNvSpPr>
            <p:nvPr userDrawn="1"/>
          </p:nvSpPr>
          <p:spPr bwMode="auto">
            <a:xfrm>
              <a:off x="4098926" y="936625"/>
              <a:ext cx="103188" cy="139700"/>
            </a:xfrm>
            <a:custGeom>
              <a:avLst/>
              <a:gdLst>
                <a:gd name="T0" fmla="*/ 36 w 129"/>
                <a:gd name="T1" fmla="*/ 136 h 175"/>
                <a:gd name="T2" fmla="*/ 81 w 129"/>
                <a:gd name="T3" fmla="*/ 130 h 175"/>
                <a:gd name="T4" fmla="*/ 95 w 129"/>
                <a:gd name="T5" fmla="*/ 163 h 175"/>
                <a:gd name="T6" fmla="*/ 129 w 129"/>
                <a:gd name="T7" fmla="*/ 159 h 175"/>
                <a:gd name="T8" fmla="*/ 60 w 129"/>
                <a:gd name="T9" fmla="*/ 0 h 175"/>
                <a:gd name="T10" fmla="*/ 28 w 129"/>
                <a:gd name="T11" fmla="*/ 4 h 175"/>
                <a:gd name="T12" fmla="*/ 0 w 129"/>
                <a:gd name="T13" fmla="*/ 175 h 175"/>
                <a:gd name="T14" fmla="*/ 31 w 129"/>
                <a:gd name="T15" fmla="*/ 171 h 175"/>
                <a:gd name="T16" fmla="*/ 36 w 129"/>
                <a:gd name="T17" fmla="*/ 136 h 175"/>
                <a:gd name="T18" fmla="*/ 43 w 129"/>
                <a:gd name="T19" fmla="*/ 90 h 175"/>
                <a:gd name="T20" fmla="*/ 44 w 129"/>
                <a:gd name="T21" fmla="*/ 78 h 175"/>
                <a:gd name="T22" fmla="*/ 47 w 129"/>
                <a:gd name="T23" fmla="*/ 66 h 175"/>
                <a:gd name="T24" fmla="*/ 48 w 129"/>
                <a:gd name="T25" fmla="*/ 56 h 175"/>
                <a:gd name="T26" fmla="*/ 48 w 129"/>
                <a:gd name="T27" fmla="*/ 45 h 175"/>
                <a:gd name="T28" fmla="*/ 49 w 129"/>
                <a:gd name="T29" fmla="*/ 44 h 175"/>
                <a:gd name="T30" fmla="*/ 52 w 129"/>
                <a:gd name="T31" fmla="*/ 56 h 175"/>
                <a:gd name="T32" fmla="*/ 56 w 129"/>
                <a:gd name="T33" fmla="*/ 65 h 175"/>
                <a:gd name="T34" fmla="*/ 61 w 129"/>
                <a:gd name="T35" fmla="*/ 76 h 175"/>
                <a:gd name="T36" fmla="*/ 65 w 129"/>
                <a:gd name="T37" fmla="*/ 88 h 175"/>
                <a:gd name="T38" fmla="*/ 72 w 129"/>
                <a:gd name="T39" fmla="*/ 104 h 175"/>
                <a:gd name="T40" fmla="*/ 40 w 129"/>
                <a:gd name="T41" fmla="*/ 108 h 175"/>
                <a:gd name="T42" fmla="*/ 43 w 129"/>
                <a:gd name="T43" fmla="*/ 9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9" h="175">
                  <a:moveTo>
                    <a:pt x="36" y="136"/>
                  </a:moveTo>
                  <a:lnTo>
                    <a:pt x="81" y="130"/>
                  </a:lnTo>
                  <a:lnTo>
                    <a:pt x="95" y="163"/>
                  </a:lnTo>
                  <a:lnTo>
                    <a:pt x="129" y="159"/>
                  </a:lnTo>
                  <a:lnTo>
                    <a:pt x="60" y="0"/>
                  </a:lnTo>
                  <a:lnTo>
                    <a:pt x="28" y="4"/>
                  </a:lnTo>
                  <a:lnTo>
                    <a:pt x="0" y="175"/>
                  </a:lnTo>
                  <a:lnTo>
                    <a:pt x="31" y="171"/>
                  </a:lnTo>
                  <a:lnTo>
                    <a:pt x="36" y="136"/>
                  </a:lnTo>
                  <a:close/>
                  <a:moveTo>
                    <a:pt x="43" y="90"/>
                  </a:moveTo>
                  <a:lnTo>
                    <a:pt x="44" y="78"/>
                  </a:lnTo>
                  <a:lnTo>
                    <a:pt x="47" y="66"/>
                  </a:lnTo>
                  <a:lnTo>
                    <a:pt x="48" y="56"/>
                  </a:lnTo>
                  <a:lnTo>
                    <a:pt x="48" y="45"/>
                  </a:lnTo>
                  <a:lnTo>
                    <a:pt x="49" y="44"/>
                  </a:lnTo>
                  <a:lnTo>
                    <a:pt x="52" y="56"/>
                  </a:lnTo>
                  <a:lnTo>
                    <a:pt x="56" y="65"/>
                  </a:lnTo>
                  <a:lnTo>
                    <a:pt x="61" y="76"/>
                  </a:lnTo>
                  <a:lnTo>
                    <a:pt x="65" y="88"/>
                  </a:lnTo>
                  <a:lnTo>
                    <a:pt x="72" y="104"/>
                  </a:lnTo>
                  <a:lnTo>
                    <a:pt x="40" y="108"/>
                  </a:lnTo>
                  <a:lnTo>
                    <a:pt x="43" y="9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12"/>
            <p:cNvSpPr>
              <a:spLocks/>
            </p:cNvSpPr>
            <p:nvPr userDrawn="1"/>
          </p:nvSpPr>
          <p:spPr bwMode="auto">
            <a:xfrm>
              <a:off x="3949701" y="954088"/>
              <a:ext cx="92075" cy="141287"/>
            </a:xfrm>
            <a:custGeom>
              <a:avLst/>
              <a:gdLst>
                <a:gd name="T0" fmla="*/ 45 w 117"/>
                <a:gd name="T1" fmla="*/ 42 h 176"/>
                <a:gd name="T2" fmla="*/ 73 w 117"/>
                <a:gd name="T3" fmla="*/ 176 h 176"/>
                <a:gd name="T4" fmla="*/ 107 w 117"/>
                <a:gd name="T5" fmla="*/ 170 h 176"/>
                <a:gd name="T6" fmla="*/ 79 w 117"/>
                <a:gd name="T7" fmla="*/ 35 h 176"/>
                <a:gd name="T8" fmla="*/ 117 w 117"/>
                <a:gd name="T9" fmla="*/ 27 h 176"/>
                <a:gd name="T10" fmla="*/ 112 w 117"/>
                <a:gd name="T11" fmla="*/ 0 h 176"/>
                <a:gd name="T12" fmla="*/ 0 w 117"/>
                <a:gd name="T13" fmla="*/ 22 h 176"/>
                <a:gd name="T14" fmla="*/ 7 w 117"/>
                <a:gd name="T15" fmla="*/ 50 h 176"/>
                <a:gd name="T16" fmla="*/ 45 w 117"/>
                <a:gd name="T17" fmla="*/ 4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76">
                  <a:moveTo>
                    <a:pt x="45" y="42"/>
                  </a:moveTo>
                  <a:lnTo>
                    <a:pt x="73" y="176"/>
                  </a:lnTo>
                  <a:lnTo>
                    <a:pt x="107" y="170"/>
                  </a:lnTo>
                  <a:lnTo>
                    <a:pt x="79" y="35"/>
                  </a:lnTo>
                  <a:lnTo>
                    <a:pt x="117" y="27"/>
                  </a:lnTo>
                  <a:lnTo>
                    <a:pt x="112" y="0"/>
                  </a:lnTo>
                  <a:lnTo>
                    <a:pt x="0" y="22"/>
                  </a:lnTo>
                  <a:lnTo>
                    <a:pt x="7" y="50"/>
                  </a:lnTo>
                  <a:lnTo>
                    <a:pt x="45" y="42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Freeform 13"/>
            <p:cNvSpPr>
              <a:spLocks noEditPoints="1"/>
            </p:cNvSpPr>
            <p:nvPr userDrawn="1"/>
          </p:nvSpPr>
          <p:spPr bwMode="auto">
            <a:xfrm>
              <a:off x="3689351" y="1052513"/>
              <a:ext cx="111125" cy="147637"/>
            </a:xfrm>
            <a:custGeom>
              <a:avLst/>
              <a:gdLst>
                <a:gd name="T0" fmla="*/ 49 w 140"/>
                <a:gd name="T1" fmla="*/ 173 h 186"/>
                <a:gd name="T2" fmla="*/ 44 w 140"/>
                <a:gd name="T3" fmla="*/ 137 h 186"/>
                <a:gd name="T4" fmla="*/ 86 w 140"/>
                <a:gd name="T5" fmla="*/ 120 h 186"/>
                <a:gd name="T6" fmla="*/ 108 w 140"/>
                <a:gd name="T7" fmla="*/ 149 h 186"/>
                <a:gd name="T8" fmla="*/ 140 w 140"/>
                <a:gd name="T9" fmla="*/ 136 h 186"/>
                <a:gd name="T10" fmla="*/ 31 w 140"/>
                <a:gd name="T11" fmla="*/ 0 h 186"/>
                <a:gd name="T12" fmla="*/ 0 w 140"/>
                <a:gd name="T13" fmla="*/ 13 h 186"/>
                <a:gd name="T14" fmla="*/ 20 w 140"/>
                <a:gd name="T15" fmla="*/ 186 h 186"/>
                <a:gd name="T16" fmla="*/ 49 w 140"/>
                <a:gd name="T17" fmla="*/ 173 h 186"/>
                <a:gd name="T18" fmla="*/ 32 w 140"/>
                <a:gd name="T19" fmla="*/ 47 h 186"/>
                <a:gd name="T20" fmla="*/ 45 w 140"/>
                <a:gd name="T21" fmla="*/ 65 h 186"/>
                <a:gd name="T22" fmla="*/ 60 w 140"/>
                <a:gd name="T23" fmla="*/ 84 h 186"/>
                <a:gd name="T24" fmla="*/ 69 w 140"/>
                <a:gd name="T25" fmla="*/ 99 h 186"/>
                <a:gd name="T26" fmla="*/ 40 w 140"/>
                <a:gd name="T27" fmla="*/ 111 h 186"/>
                <a:gd name="T28" fmla="*/ 37 w 140"/>
                <a:gd name="T29" fmla="*/ 93 h 186"/>
                <a:gd name="T30" fmla="*/ 36 w 140"/>
                <a:gd name="T31" fmla="*/ 80 h 186"/>
                <a:gd name="T32" fmla="*/ 34 w 140"/>
                <a:gd name="T33" fmla="*/ 69 h 186"/>
                <a:gd name="T34" fmla="*/ 33 w 140"/>
                <a:gd name="T35" fmla="*/ 59 h 186"/>
                <a:gd name="T36" fmla="*/ 31 w 140"/>
                <a:gd name="T37" fmla="*/ 47 h 186"/>
                <a:gd name="T38" fmla="*/ 32 w 140"/>
                <a:gd name="T39" fmla="*/ 4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0" h="186">
                  <a:moveTo>
                    <a:pt x="49" y="173"/>
                  </a:moveTo>
                  <a:lnTo>
                    <a:pt x="44" y="137"/>
                  </a:lnTo>
                  <a:lnTo>
                    <a:pt x="86" y="120"/>
                  </a:lnTo>
                  <a:lnTo>
                    <a:pt x="108" y="149"/>
                  </a:lnTo>
                  <a:lnTo>
                    <a:pt x="140" y="136"/>
                  </a:lnTo>
                  <a:lnTo>
                    <a:pt x="31" y="0"/>
                  </a:lnTo>
                  <a:lnTo>
                    <a:pt x="0" y="13"/>
                  </a:lnTo>
                  <a:lnTo>
                    <a:pt x="20" y="186"/>
                  </a:lnTo>
                  <a:lnTo>
                    <a:pt x="49" y="173"/>
                  </a:lnTo>
                  <a:close/>
                  <a:moveTo>
                    <a:pt x="32" y="47"/>
                  </a:moveTo>
                  <a:lnTo>
                    <a:pt x="45" y="65"/>
                  </a:lnTo>
                  <a:lnTo>
                    <a:pt x="60" y="84"/>
                  </a:lnTo>
                  <a:lnTo>
                    <a:pt x="69" y="99"/>
                  </a:lnTo>
                  <a:lnTo>
                    <a:pt x="40" y="111"/>
                  </a:lnTo>
                  <a:lnTo>
                    <a:pt x="37" y="93"/>
                  </a:lnTo>
                  <a:lnTo>
                    <a:pt x="36" y="80"/>
                  </a:lnTo>
                  <a:lnTo>
                    <a:pt x="34" y="69"/>
                  </a:lnTo>
                  <a:lnTo>
                    <a:pt x="33" y="59"/>
                  </a:lnTo>
                  <a:lnTo>
                    <a:pt x="31" y="47"/>
                  </a:lnTo>
                  <a:lnTo>
                    <a:pt x="32" y="47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14"/>
            <p:cNvSpPr>
              <a:spLocks noEditPoints="1"/>
            </p:cNvSpPr>
            <p:nvPr userDrawn="1"/>
          </p:nvSpPr>
          <p:spPr bwMode="auto">
            <a:xfrm>
              <a:off x="3517901" y="1123950"/>
              <a:ext cx="141288" cy="142875"/>
            </a:xfrm>
            <a:custGeom>
              <a:avLst/>
              <a:gdLst>
                <a:gd name="T0" fmla="*/ 108 w 179"/>
                <a:gd name="T1" fmla="*/ 165 h 181"/>
                <a:gd name="T2" fmla="*/ 79 w 179"/>
                <a:gd name="T3" fmla="*/ 111 h 181"/>
                <a:gd name="T4" fmla="*/ 94 w 179"/>
                <a:gd name="T5" fmla="*/ 104 h 181"/>
                <a:gd name="T6" fmla="*/ 147 w 179"/>
                <a:gd name="T7" fmla="*/ 144 h 181"/>
                <a:gd name="T8" fmla="*/ 179 w 179"/>
                <a:gd name="T9" fmla="*/ 128 h 181"/>
                <a:gd name="T10" fmla="*/ 117 w 179"/>
                <a:gd name="T11" fmla="*/ 81 h 181"/>
                <a:gd name="T12" fmla="*/ 121 w 179"/>
                <a:gd name="T13" fmla="*/ 76 h 181"/>
                <a:gd name="T14" fmla="*/ 124 w 179"/>
                <a:gd name="T15" fmla="*/ 71 h 181"/>
                <a:gd name="T16" fmla="*/ 125 w 179"/>
                <a:gd name="T17" fmla="*/ 64 h 181"/>
                <a:gd name="T18" fmla="*/ 127 w 179"/>
                <a:gd name="T19" fmla="*/ 57 h 181"/>
                <a:gd name="T20" fmla="*/ 127 w 179"/>
                <a:gd name="T21" fmla="*/ 51 h 181"/>
                <a:gd name="T22" fmla="*/ 125 w 179"/>
                <a:gd name="T23" fmla="*/ 44 h 181"/>
                <a:gd name="T24" fmla="*/ 124 w 179"/>
                <a:gd name="T25" fmla="*/ 36 h 181"/>
                <a:gd name="T26" fmla="*/ 120 w 179"/>
                <a:gd name="T27" fmla="*/ 30 h 181"/>
                <a:gd name="T28" fmla="*/ 113 w 179"/>
                <a:gd name="T29" fmla="*/ 19 h 181"/>
                <a:gd name="T30" fmla="*/ 105 w 179"/>
                <a:gd name="T31" fmla="*/ 10 h 181"/>
                <a:gd name="T32" fmla="*/ 98 w 179"/>
                <a:gd name="T33" fmla="*/ 4 h 181"/>
                <a:gd name="T34" fmla="*/ 88 w 179"/>
                <a:gd name="T35" fmla="*/ 2 h 181"/>
                <a:gd name="T36" fmla="*/ 79 w 179"/>
                <a:gd name="T37" fmla="*/ 0 h 181"/>
                <a:gd name="T38" fmla="*/ 68 w 179"/>
                <a:gd name="T39" fmla="*/ 2 h 181"/>
                <a:gd name="T40" fmla="*/ 58 w 179"/>
                <a:gd name="T41" fmla="*/ 4 h 181"/>
                <a:gd name="T42" fmla="*/ 46 w 179"/>
                <a:gd name="T43" fmla="*/ 10 h 181"/>
                <a:gd name="T44" fmla="*/ 0 w 179"/>
                <a:gd name="T45" fmla="*/ 35 h 181"/>
                <a:gd name="T46" fmla="*/ 79 w 179"/>
                <a:gd name="T47" fmla="*/ 181 h 181"/>
                <a:gd name="T48" fmla="*/ 108 w 179"/>
                <a:gd name="T49" fmla="*/ 165 h 181"/>
                <a:gd name="T50" fmla="*/ 43 w 179"/>
                <a:gd name="T51" fmla="*/ 44 h 181"/>
                <a:gd name="T52" fmla="*/ 59 w 179"/>
                <a:gd name="T53" fmla="*/ 36 h 181"/>
                <a:gd name="T54" fmla="*/ 64 w 179"/>
                <a:gd name="T55" fmla="*/ 34 h 181"/>
                <a:gd name="T56" fmla="*/ 68 w 179"/>
                <a:gd name="T57" fmla="*/ 32 h 181"/>
                <a:gd name="T58" fmla="*/ 74 w 179"/>
                <a:gd name="T59" fmla="*/ 31 h 181"/>
                <a:gd name="T60" fmla="*/ 78 w 179"/>
                <a:gd name="T61" fmla="*/ 32 h 181"/>
                <a:gd name="T62" fmla="*/ 82 w 179"/>
                <a:gd name="T63" fmla="*/ 34 h 181"/>
                <a:gd name="T64" fmla="*/ 86 w 179"/>
                <a:gd name="T65" fmla="*/ 36 h 181"/>
                <a:gd name="T66" fmla="*/ 88 w 179"/>
                <a:gd name="T67" fmla="*/ 40 h 181"/>
                <a:gd name="T68" fmla="*/ 92 w 179"/>
                <a:gd name="T69" fmla="*/ 45 h 181"/>
                <a:gd name="T70" fmla="*/ 95 w 179"/>
                <a:gd name="T71" fmla="*/ 51 h 181"/>
                <a:gd name="T72" fmla="*/ 96 w 179"/>
                <a:gd name="T73" fmla="*/ 56 h 181"/>
                <a:gd name="T74" fmla="*/ 96 w 179"/>
                <a:gd name="T75" fmla="*/ 61 h 181"/>
                <a:gd name="T76" fmla="*/ 96 w 179"/>
                <a:gd name="T77" fmla="*/ 65 h 181"/>
                <a:gd name="T78" fmla="*/ 94 w 179"/>
                <a:gd name="T79" fmla="*/ 69 h 181"/>
                <a:gd name="T80" fmla="*/ 91 w 179"/>
                <a:gd name="T81" fmla="*/ 73 h 181"/>
                <a:gd name="T82" fmla="*/ 87 w 179"/>
                <a:gd name="T83" fmla="*/ 77 h 181"/>
                <a:gd name="T84" fmla="*/ 83 w 179"/>
                <a:gd name="T85" fmla="*/ 80 h 181"/>
                <a:gd name="T86" fmla="*/ 67 w 179"/>
                <a:gd name="T87" fmla="*/ 88 h 181"/>
                <a:gd name="T88" fmla="*/ 43 w 179"/>
                <a:gd name="T89" fmla="*/ 4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9" h="181">
                  <a:moveTo>
                    <a:pt x="108" y="165"/>
                  </a:moveTo>
                  <a:lnTo>
                    <a:pt x="79" y="111"/>
                  </a:lnTo>
                  <a:lnTo>
                    <a:pt x="94" y="104"/>
                  </a:lnTo>
                  <a:lnTo>
                    <a:pt x="147" y="144"/>
                  </a:lnTo>
                  <a:lnTo>
                    <a:pt x="179" y="128"/>
                  </a:lnTo>
                  <a:lnTo>
                    <a:pt x="117" y="81"/>
                  </a:lnTo>
                  <a:lnTo>
                    <a:pt x="121" y="76"/>
                  </a:lnTo>
                  <a:lnTo>
                    <a:pt x="124" y="71"/>
                  </a:lnTo>
                  <a:lnTo>
                    <a:pt x="125" y="64"/>
                  </a:lnTo>
                  <a:lnTo>
                    <a:pt x="127" y="57"/>
                  </a:lnTo>
                  <a:lnTo>
                    <a:pt x="127" y="51"/>
                  </a:lnTo>
                  <a:lnTo>
                    <a:pt x="125" y="44"/>
                  </a:lnTo>
                  <a:lnTo>
                    <a:pt x="124" y="36"/>
                  </a:lnTo>
                  <a:lnTo>
                    <a:pt x="120" y="30"/>
                  </a:lnTo>
                  <a:lnTo>
                    <a:pt x="113" y="19"/>
                  </a:lnTo>
                  <a:lnTo>
                    <a:pt x="105" y="10"/>
                  </a:lnTo>
                  <a:lnTo>
                    <a:pt x="98" y="4"/>
                  </a:lnTo>
                  <a:lnTo>
                    <a:pt x="88" y="2"/>
                  </a:lnTo>
                  <a:lnTo>
                    <a:pt x="79" y="0"/>
                  </a:lnTo>
                  <a:lnTo>
                    <a:pt x="68" y="2"/>
                  </a:lnTo>
                  <a:lnTo>
                    <a:pt x="58" y="4"/>
                  </a:lnTo>
                  <a:lnTo>
                    <a:pt x="46" y="10"/>
                  </a:lnTo>
                  <a:lnTo>
                    <a:pt x="0" y="35"/>
                  </a:lnTo>
                  <a:lnTo>
                    <a:pt x="79" y="181"/>
                  </a:lnTo>
                  <a:lnTo>
                    <a:pt x="108" y="165"/>
                  </a:lnTo>
                  <a:close/>
                  <a:moveTo>
                    <a:pt x="43" y="44"/>
                  </a:moveTo>
                  <a:lnTo>
                    <a:pt x="59" y="36"/>
                  </a:lnTo>
                  <a:lnTo>
                    <a:pt x="64" y="34"/>
                  </a:lnTo>
                  <a:lnTo>
                    <a:pt x="68" y="32"/>
                  </a:lnTo>
                  <a:lnTo>
                    <a:pt x="74" y="31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6" y="36"/>
                  </a:lnTo>
                  <a:lnTo>
                    <a:pt x="88" y="40"/>
                  </a:lnTo>
                  <a:lnTo>
                    <a:pt x="92" y="45"/>
                  </a:lnTo>
                  <a:lnTo>
                    <a:pt x="95" y="51"/>
                  </a:lnTo>
                  <a:lnTo>
                    <a:pt x="96" y="56"/>
                  </a:lnTo>
                  <a:lnTo>
                    <a:pt x="96" y="61"/>
                  </a:lnTo>
                  <a:lnTo>
                    <a:pt x="96" y="65"/>
                  </a:lnTo>
                  <a:lnTo>
                    <a:pt x="94" y="69"/>
                  </a:lnTo>
                  <a:lnTo>
                    <a:pt x="91" y="73"/>
                  </a:lnTo>
                  <a:lnTo>
                    <a:pt x="87" y="77"/>
                  </a:lnTo>
                  <a:lnTo>
                    <a:pt x="83" y="80"/>
                  </a:lnTo>
                  <a:lnTo>
                    <a:pt x="67" y="88"/>
                  </a:lnTo>
                  <a:lnTo>
                    <a:pt x="43" y="44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15"/>
            <p:cNvSpPr>
              <a:spLocks/>
            </p:cNvSpPr>
            <p:nvPr userDrawn="1"/>
          </p:nvSpPr>
          <p:spPr bwMode="auto">
            <a:xfrm>
              <a:off x="5849938" y="2024063"/>
              <a:ext cx="100013" cy="608012"/>
            </a:xfrm>
            <a:custGeom>
              <a:avLst/>
              <a:gdLst>
                <a:gd name="T0" fmla="*/ 114 w 125"/>
                <a:gd name="T1" fmla="*/ 675 h 767"/>
                <a:gd name="T2" fmla="*/ 114 w 125"/>
                <a:gd name="T3" fmla="*/ 696 h 767"/>
                <a:gd name="T4" fmla="*/ 114 w 125"/>
                <a:gd name="T5" fmla="*/ 718 h 767"/>
                <a:gd name="T6" fmla="*/ 114 w 125"/>
                <a:gd name="T7" fmla="*/ 739 h 767"/>
                <a:gd name="T8" fmla="*/ 113 w 125"/>
                <a:gd name="T9" fmla="*/ 760 h 767"/>
                <a:gd name="T10" fmla="*/ 113 w 125"/>
                <a:gd name="T11" fmla="*/ 763 h 767"/>
                <a:gd name="T12" fmla="*/ 114 w 125"/>
                <a:gd name="T13" fmla="*/ 764 h 767"/>
                <a:gd name="T14" fmla="*/ 116 w 125"/>
                <a:gd name="T15" fmla="*/ 765 h 767"/>
                <a:gd name="T16" fmla="*/ 118 w 125"/>
                <a:gd name="T17" fmla="*/ 767 h 767"/>
                <a:gd name="T18" fmla="*/ 118 w 125"/>
                <a:gd name="T19" fmla="*/ 767 h 767"/>
                <a:gd name="T20" fmla="*/ 121 w 125"/>
                <a:gd name="T21" fmla="*/ 765 h 767"/>
                <a:gd name="T22" fmla="*/ 122 w 125"/>
                <a:gd name="T23" fmla="*/ 764 h 767"/>
                <a:gd name="T24" fmla="*/ 124 w 125"/>
                <a:gd name="T25" fmla="*/ 763 h 767"/>
                <a:gd name="T26" fmla="*/ 124 w 125"/>
                <a:gd name="T27" fmla="*/ 761 h 767"/>
                <a:gd name="T28" fmla="*/ 125 w 125"/>
                <a:gd name="T29" fmla="*/ 740 h 767"/>
                <a:gd name="T30" fmla="*/ 125 w 125"/>
                <a:gd name="T31" fmla="*/ 719 h 767"/>
                <a:gd name="T32" fmla="*/ 125 w 125"/>
                <a:gd name="T33" fmla="*/ 696 h 767"/>
                <a:gd name="T34" fmla="*/ 125 w 125"/>
                <a:gd name="T35" fmla="*/ 675 h 767"/>
                <a:gd name="T36" fmla="*/ 125 w 125"/>
                <a:gd name="T37" fmla="*/ 632 h 767"/>
                <a:gd name="T38" fmla="*/ 124 w 125"/>
                <a:gd name="T39" fmla="*/ 589 h 767"/>
                <a:gd name="T40" fmla="*/ 121 w 125"/>
                <a:gd name="T41" fmla="*/ 546 h 767"/>
                <a:gd name="T42" fmla="*/ 118 w 125"/>
                <a:gd name="T43" fmla="*/ 503 h 767"/>
                <a:gd name="T44" fmla="*/ 114 w 125"/>
                <a:gd name="T45" fmla="*/ 461 h 767"/>
                <a:gd name="T46" fmla="*/ 109 w 125"/>
                <a:gd name="T47" fmla="*/ 418 h 767"/>
                <a:gd name="T48" fmla="*/ 104 w 125"/>
                <a:gd name="T49" fmla="*/ 376 h 767"/>
                <a:gd name="T50" fmla="*/ 97 w 125"/>
                <a:gd name="T51" fmla="*/ 333 h 767"/>
                <a:gd name="T52" fmla="*/ 89 w 125"/>
                <a:gd name="T53" fmla="*/ 291 h 767"/>
                <a:gd name="T54" fmla="*/ 81 w 125"/>
                <a:gd name="T55" fmla="*/ 250 h 767"/>
                <a:gd name="T56" fmla="*/ 72 w 125"/>
                <a:gd name="T57" fmla="*/ 208 h 767"/>
                <a:gd name="T58" fmla="*/ 61 w 125"/>
                <a:gd name="T59" fmla="*/ 166 h 767"/>
                <a:gd name="T60" fmla="*/ 49 w 125"/>
                <a:gd name="T61" fmla="*/ 125 h 767"/>
                <a:gd name="T62" fmla="*/ 37 w 125"/>
                <a:gd name="T63" fmla="*/ 83 h 767"/>
                <a:gd name="T64" fmla="*/ 24 w 125"/>
                <a:gd name="T65" fmla="*/ 43 h 767"/>
                <a:gd name="T66" fmla="*/ 11 w 125"/>
                <a:gd name="T67" fmla="*/ 2 h 767"/>
                <a:gd name="T68" fmla="*/ 9 w 125"/>
                <a:gd name="T69" fmla="*/ 1 h 767"/>
                <a:gd name="T70" fmla="*/ 8 w 125"/>
                <a:gd name="T71" fmla="*/ 0 h 767"/>
                <a:gd name="T72" fmla="*/ 5 w 125"/>
                <a:gd name="T73" fmla="*/ 0 h 767"/>
                <a:gd name="T74" fmla="*/ 4 w 125"/>
                <a:gd name="T75" fmla="*/ 0 h 767"/>
                <a:gd name="T76" fmla="*/ 3 w 125"/>
                <a:gd name="T77" fmla="*/ 1 h 767"/>
                <a:gd name="T78" fmla="*/ 1 w 125"/>
                <a:gd name="T79" fmla="*/ 2 h 767"/>
                <a:gd name="T80" fmla="*/ 0 w 125"/>
                <a:gd name="T81" fmla="*/ 4 h 767"/>
                <a:gd name="T82" fmla="*/ 0 w 125"/>
                <a:gd name="T83" fmla="*/ 6 h 767"/>
                <a:gd name="T84" fmla="*/ 15 w 125"/>
                <a:gd name="T85" fmla="*/ 46 h 767"/>
                <a:gd name="T86" fmla="*/ 28 w 125"/>
                <a:gd name="T87" fmla="*/ 87 h 767"/>
                <a:gd name="T88" fmla="*/ 40 w 125"/>
                <a:gd name="T89" fmla="*/ 128 h 767"/>
                <a:gd name="T90" fmla="*/ 51 w 125"/>
                <a:gd name="T91" fmla="*/ 168 h 767"/>
                <a:gd name="T92" fmla="*/ 61 w 125"/>
                <a:gd name="T93" fmla="*/ 210 h 767"/>
                <a:gd name="T94" fmla="*/ 70 w 125"/>
                <a:gd name="T95" fmla="*/ 252 h 767"/>
                <a:gd name="T96" fmla="*/ 78 w 125"/>
                <a:gd name="T97" fmla="*/ 293 h 767"/>
                <a:gd name="T98" fmla="*/ 86 w 125"/>
                <a:gd name="T99" fmla="*/ 335 h 767"/>
                <a:gd name="T100" fmla="*/ 93 w 125"/>
                <a:gd name="T101" fmla="*/ 377 h 767"/>
                <a:gd name="T102" fmla="*/ 98 w 125"/>
                <a:gd name="T103" fmla="*/ 420 h 767"/>
                <a:gd name="T104" fmla="*/ 104 w 125"/>
                <a:gd name="T105" fmla="*/ 462 h 767"/>
                <a:gd name="T106" fmla="*/ 108 w 125"/>
                <a:gd name="T107" fmla="*/ 505 h 767"/>
                <a:gd name="T108" fmla="*/ 110 w 125"/>
                <a:gd name="T109" fmla="*/ 547 h 767"/>
                <a:gd name="T110" fmla="*/ 113 w 125"/>
                <a:gd name="T111" fmla="*/ 590 h 767"/>
                <a:gd name="T112" fmla="*/ 114 w 125"/>
                <a:gd name="T113" fmla="*/ 632 h 767"/>
                <a:gd name="T114" fmla="*/ 114 w 125"/>
                <a:gd name="T115" fmla="*/ 675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5" h="767">
                  <a:moveTo>
                    <a:pt x="114" y="675"/>
                  </a:moveTo>
                  <a:lnTo>
                    <a:pt x="114" y="696"/>
                  </a:lnTo>
                  <a:lnTo>
                    <a:pt x="114" y="718"/>
                  </a:lnTo>
                  <a:lnTo>
                    <a:pt x="114" y="739"/>
                  </a:lnTo>
                  <a:lnTo>
                    <a:pt x="113" y="760"/>
                  </a:lnTo>
                  <a:lnTo>
                    <a:pt x="113" y="763"/>
                  </a:lnTo>
                  <a:lnTo>
                    <a:pt x="114" y="764"/>
                  </a:lnTo>
                  <a:lnTo>
                    <a:pt x="116" y="765"/>
                  </a:lnTo>
                  <a:lnTo>
                    <a:pt x="118" y="767"/>
                  </a:lnTo>
                  <a:lnTo>
                    <a:pt x="118" y="767"/>
                  </a:lnTo>
                  <a:lnTo>
                    <a:pt x="121" y="765"/>
                  </a:lnTo>
                  <a:lnTo>
                    <a:pt x="122" y="764"/>
                  </a:lnTo>
                  <a:lnTo>
                    <a:pt x="124" y="763"/>
                  </a:lnTo>
                  <a:lnTo>
                    <a:pt x="124" y="761"/>
                  </a:lnTo>
                  <a:lnTo>
                    <a:pt x="125" y="740"/>
                  </a:lnTo>
                  <a:lnTo>
                    <a:pt x="125" y="719"/>
                  </a:lnTo>
                  <a:lnTo>
                    <a:pt x="125" y="696"/>
                  </a:lnTo>
                  <a:lnTo>
                    <a:pt x="125" y="675"/>
                  </a:lnTo>
                  <a:lnTo>
                    <a:pt x="125" y="632"/>
                  </a:lnTo>
                  <a:lnTo>
                    <a:pt x="124" y="589"/>
                  </a:lnTo>
                  <a:lnTo>
                    <a:pt x="121" y="546"/>
                  </a:lnTo>
                  <a:lnTo>
                    <a:pt x="118" y="503"/>
                  </a:lnTo>
                  <a:lnTo>
                    <a:pt x="114" y="461"/>
                  </a:lnTo>
                  <a:lnTo>
                    <a:pt x="109" y="418"/>
                  </a:lnTo>
                  <a:lnTo>
                    <a:pt x="104" y="376"/>
                  </a:lnTo>
                  <a:lnTo>
                    <a:pt x="97" y="333"/>
                  </a:lnTo>
                  <a:lnTo>
                    <a:pt x="89" y="291"/>
                  </a:lnTo>
                  <a:lnTo>
                    <a:pt x="81" y="250"/>
                  </a:lnTo>
                  <a:lnTo>
                    <a:pt x="72" y="208"/>
                  </a:lnTo>
                  <a:lnTo>
                    <a:pt x="61" y="166"/>
                  </a:lnTo>
                  <a:lnTo>
                    <a:pt x="49" y="125"/>
                  </a:lnTo>
                  <a:lnTo>
                    <a:pt x="37" y="83"/>
                  </a:lnTo>
                  <a:lnTo>
                    <a:pt x="24" y="43"/>
                  </a:lnTo>
                  <a:lnTo>
                    <a:pt x="11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5" y="46"/>
                  </a:lnTo>
                  <a:lnTo>
                    <a:pt x="28" y="87"/>
                  </a:lnTo>
                  <a:lnTo>
                    <a:pt x="40" y="128"/>
                  </a:lnTo>
                  <a:lnTo>
                    <a:pt x="51" y="168"/>
                  </a:lnTo>
                  <a:lnTo>
                    <a:pt x="61" y="210"/>
                  </a:lnTo>
                  <a:lnTo>
                    <a:pt x="70" y="252"/>
                  </a:lnTo>
                  <a:lnTo>
                    <a:pt x="78" y="293"/>
                  </a:lnTo>
                  <a:lnTo>
                    <a:pt x="86" y="335"/>
                  </a:lnTo>
                  <a:lnTo>
                    <a:pt x="93" y="377"/>
                  </a:lnTo>
                  <a:lnTo>
                    <a:pt x="98" y="420"/>
                  </a:lnTo>
                  <a:lnTo>
                    <a:pt x="104" y="462"/>
                  </a:lnTo>
                  <a:lnTo>
                    <a:pt x="108" y="505"/>
                  </a:lnTo>
                  <a:lnTo>
                    <a:pt x="110" y="547"/>
                  </a:lnTo>
                  <a:lnTo>
                    <a:pt x="113" y="590"/>
                  </a:lnTo>
                  <a:lnTo>
                    <a:pt x="114" y="632"/>
                  </a:lnTo>
                  <a:lnTo>
                    <a:pt x="114" y="67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16"/>
            <p:cNvSpPr>
              <a:spLocks/>
            </p:cNvSpPr>
            <p:nvPr userDrawn="1"/>
          </p:nvSpPr>
          <p:spPr bwMode="auto">
            <a:xfrm>
              <a:off x="3819526" y="998538"/>
              <a:ext cx="104775" cy="134937"/>
            </a:xfrm>
            <a:custGeom>
              <a:avLst/>
              <a:gdLst>
                <a:gd name="T0" fmla="*/ 75 w 133"/>
                <a:gd name="T1" fmla="*/ 101 h 170"/>
                <a:gd name="T2" fmla="*/ 91 w 133"/>
                <a:gd name="T3" fmla="*/ 105 h 170"/>
                <a:gd name="T4" fmla="*/ 98 w 133"/>
                <a:gd name="T5" fmla="*/ 112 h 170"/>
                <a:gd name="T6" fmla="*/ 101 w 133"/>
                <a:gd name="T7" fmla="*/ 120 h 170"/>
                <a:gd name="T8" fmla="*/ 99 w 133"/>
                <a:gd name="T9" fmla="*/ 128 h 170"/>
                <a:gd name="T10" fmla="*/ 95 w 133"/>
                <a:gd name="T11" fmla="*/ 134 h 170"/>
                <a:gd name="T12" fmla="*/ 89 w 133"/>
                <a:gd name="T13" fmla="*/ 138 h 170"/>
                <a:gd name="T14" fmla="*/ 78 w 133"/>
                <a:gd name="T15" fmla="*/ 141 h 170"/>
                <a:gd name="T16" fmla="*/ 67 w 133"/>
                <a:gd name="T17" fmla="*/ 141 h 170"/>
                <a:gd name="T18" fmla="*/ 51 w 133"/>
                <a:gd name="T19" fmla="*/ 133 h 170"/>
                <a:gd name="T20" fmla="*/ 21 w 133"/>
                <a:gd name="T21" fmla="*/ 146 h 170"/>
                <a:gd name="T22" fmla="*/ 34 w 133"/>
                <a:gd name="T23" fmla="*/ 160 h 170"/>
                <a:gd name="T24" fmla="*/ 51 w 133"/>
                <a:gd name="T25" fmla="*/ 168 h 170"/>
                <a:gd name="T26" fmla="*/ 70 w 133"/>
                <a:gd name="T27" fmla="*/ 170 h 170"/>
                <a:gd name="T28" fmla="*/ 91 w 133"/>
                <a:gd name="T29" fmla="*/ 166 h 170"/>
                <a:gd name="T30" fmla="*/ 114 w 133"/>
                <a:gd name="T31" fmla="*/ 156 h 170"/>
                <a:gd name="T32" fmla="*/ 127 w 133"/>
                <a:gd name="T33" fmla="*/ 141 h 170"/>
                <a:gd name="T34" fmla="*/ 133 w 133"/>
                <a:gd name="T35" fmla="*/ 124 h 170"/>
                <a:gd name="T36" fmla="*/ 131 w 133"/>
                <a:gd name="T37" fmla="*/ 105 h 170"/>
                <a:gd name="T38" fmla="*/ 121 w 133"/>
                <a:gd name="T39" fmla="*/ 86 h 170"/>
                <a:gd name="T40" fmla="*/ 105 w 133"/>
                <a:gd name="T41" fmla="*/ 76 h 170"/>
                <a:gd name="T42" fmla="*/ 67 w 133"/>
                <a:gd name="T43" fmla="*/ 68 h 170"/>
                <a:gd name="T44" fmla="*/ 46 w 133"/>
                <a:gd name="T45" fmla="*/ 64 h 170"/>
                <a:gd name="T46" fmla="*/ 38 w 133"/>
                <a:gd name="T47" fmla="*/ 59 h 170"/>
                <a:gd name="T48" fmla="*/ 33 w 133"/>
                <a:gd name="T49" fmla="*/ 51 h 170"/>
                <a:gd name="T50" fmla="*/ 33 w 133"/>
                <a:gd name="T51" fmla="*/ 44 h 170"/>
                <a:gd name="T52" fmla="*/ 34 w 133"/>
                <a:gd name="T53" fmla="*/ 39 h 170"/>
                <a:gd name="T54" fmla="*/ 39 w 133"/>
                <a:gd name="T55" fmla="*/ 33 h 170"/>
                <a:gd name="T56" fmla="*/ 46 w 133"/>
                <a:gd name="T57" fmla="*/ 29 h 170"/>
                <a:gd name="T58" fmla="*/ 55 w 133"/>
                <a:gd name="T59" fmla="*/ 28 h 170"/>
                <a:gd name="T60" fmla="*/ 65 w 133"/>
                <a:gd name="T61" fmla="*/ 31 h 170"/>
                <a:gd name="T62" fmla="*/ 82 w 133"/>
                <a:gd name="T63" fmla="*/ 44 h 170"/>
                <a:gd name="T64" fmla="*/ 97 w 133"/>
                <a:gd name="T65" fmla="*/ 16 h 170"/>
                <a:gd name="T66" fmla="*/ 83 w 133"/>
                <a:gd name="T67" fmla="*/ 7 h 170"/>
                <a:gd name="T68" fmla="*/ 67 w 133"/>
                <a:gd name="T69" fmla="*/ 0 h 170"/>
                <a:gd name="T70" fmla="*/ 49 w 133"/>
                <a:gd name="T71" fmla="*/ 0 h 170"/>
                <a:gd name="T72" fmla="*/ 29 w 133"/>
                <a:gd name="T73" fmla="*/ 7 h 170"/>
                <a:gd name="T74" fmla="*/ 12 w 133"/>
                <a:gd name="T75" fmla="*/ 19 h 170"/>
                <a:gd name="T76" fmla="*/ 2 w 133"/>
                <a:gd name="T77" fmla="*/ 35 h 170"/>
                <a:gd name="T78" fmla="*/ 0 w 133"/>
                <a:gd name="T79" fmla="*/ 52 h 170"/>
                <a:gd name="T80" fmla="*/ 6 w 133"/>
                <a:gd name="T81" fmla="*/ 73 h 170"/>
                <a:gd name="T82" fmla="*/ 19 w 133"/>
                <a:gd name="T83" fmla="*/ 88 h 170"/>
                <a:gd name="T84" fmla="*/ 37 w 133"/>
                <a:gd name="T85" fmla="*/ 94 h 170"/>
                <a:gd name="T86" fmla="*/ 54 w 133"/>
                <a:gd name="T87" fmla="*/ 9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3" h="170">
                  <a:moveTo>
                    <a:pt x="63" y="98"/>
                  </a:moveTo>
                  <a:lnTo>
                    <a:pt x="75" y="101"/>
                  </a:lnTo>
                  <a:lnTo>
                    <a:pt x="86" y="104"/>
                  </a:lnTo>
                  <a:lnTo>
                    <a:pt x="91" y="105"/>
                  </a:lnTo>
                  <a:lnTo>
                    <a:pt x="94" y="108"/>
                  </a:lnTo>
                  <a:lnTo>
                    <a:pt x="98" y="112"/>
                  </a:lnTo>
                  <a:lnTo>
                    <a:pt x="99" y="116"/>
                  </a:lnTo>
                  <a:lnTo>
                    <a:pt x="101" y="120"/>
                  </a:lnTo>
                  <a:lnTo>
                    <a:pt x="101" y="124"/>
                  </a:lnTo>
                  <a:lnTo>
                    <a:pt x="99" y="128"/>
                  </a:lnTo>
                  <a:lnTo>
                    <a:pt x="98" y="130"/>
                  </a:lnTo>
                  <a:lnTo>
                    <a:pt x="95" y="134"/>
                  </a:lnTo>
                  <a:lnTo>
                    <a:pt x="93" y="137"/>
                  </a:lnTo>
                  <a:lnTo>
                    <a:pt x="89" y="138"/>
                  </a:lnTo>
                  <a:lnTo>
                    <a:pt x="83" y="141"/>
                  </a:lnTo>
                  <a:lnTo>
                    <a:pt x="78" y="141"/>
                  </a:lnTo>
                  <a:lnTo>
                    <a:pt x="73" y="142"/>
                  </a:lnTo>
                  <a:lnTo>
                    <a:pt x="67" y="141"/>
                  </a:lnTo>
                  <a:lnTo>
                    <a:pt x="62" y="140"/>
                  </a:lnTo>
                  <a:lnTo>
                    <a:pt x="51" y="133"/>
                  </a:lnTo>
                  <a:lnTo>
                    <a:pt x="43" y="125"/>
                  </a:lnTo>
                  <a:lnTo>
                    <a:pt x="21" y="146"/>
                  </a:lnTo>
                  <a:lnTo>
                    <a:pt x="27" y="153"/>
                  </a:lnTo>
                  <a:lnTo>
                    <a:pt x="34" y="160"/>
                  </a:lnTo>
                  <a:lnTo>
                    <a:pt x="42" y="164"/>
                  </a:lnTo>
                  <a:lnTo>
                    <a:pt x="51" y="168"/>
                  </a:lnTo>
                  <a:lnTo>
                    <a:pt x="61" y="169"/>
                  </a:lnTo>
                  <a:lnTo>
                    <a:pt x="70" y="170"/>
                  </a:lnTo>
                  <a:lnTo>
                    <a:pt x="81" y="169"/>
                  </a:lnTo>
                  <a:lnTo>
                    <a:pt x="91" y="166"/>
                  </a:lnTo>
                  <a:lnTo>
                    <a:pt x="103" y="162"/>
                  </a:lnTo>
                  <a:lnTo>
                    <a:pt x="114" y="156"/>
                  </a:lnTo>
                  <a:lnTo>
                    <a:pt x="122" y="149"/>
                  </a:lnTo>
                  <a:lnTo>
                    <a:pt x="127" y="141"/>
                  </a:lnTo>
                  <a:lnTo>
                    <a:pt x="131" y="132"/>
                  </a:lnTo>
                  <a:lnTo>
                    <a:pt x="133" y="124"/>
                  </a:lnTo>
                  <a:lnTo>
                    <a:pt x="133" y="114"/>
                  </a:lnTo>
                  <a:lnTo>
                    <a:pt x="131" y="105"/>
                  </a:lnTo>
                  <a:lnTo>
                    <a:pt x="126" y="94"/>
                  </a:lnTo>
                  <a:lnTo>
                    <a:pt x="121" y="86"/>
                  </a:lnTo>
                  <a:lnTo>
                    <a:pt x="113" y="80"/>
                  </a:lnTo>
                  <a:lnTo>
                    <a:pt x="105" y="76"/>
                  </a:lnTo>
                  <a:lnTo>
                    <a:pt x="86" y="71"/>
                  </a:lnTo>
                  <a:lnTo>
                    <a:pt x="67" y="68"/>
                  </a:lnTo>
                  <a:lnTo>
                    <a:pt x="55" y="67"/>
                  </a:lnTo>
                  <a:lnTo>
                    <a:pt x="46" y="64"/>
                  </a:lnTo>
                  <a:lnTo>
                    <a:pt x="41" y="61"/>
                  </a:lnTo>
                  <a:lnTo>
                    <a:pt x="38" y="59"/>
                  </a:lnTo>
                  <a:lnTo>
                    <a:pt x="35" y="56"/>
                  </a:lnTo>
                  <a:lnTo>
                    <a:pt x="33" y="51"/>
                  </a:lnTo>
                  <a:lnTo>
                    <a:pt x="33" y="48"/>
                  </a:lnTo>
                  <a:lnTo>
                    <a:pt x="33" y="44"/>
                  </a:lnTo>
                  <a:lnTo>
                    <a:pt x="33" y="41"/>
                  </a:lnTo>
                  <a:lnTo>
                    <a:pt x="34" y="39"/>
                  </a:lnTo>
                  <a:lnTo>
                    <a:pt x="37" y="36"/>
                  </a:lnTo>
                  <a:lnTo>
                    <a:pt x="39" y="33"/>
                  </a:lnTo>
                  <a:lnTo>
                    <a:pt x="42" y="31"/>
                  </a:lnTo>
                  <a:lnTo>
                    <a:pt x="46" y="29"/>
                  </a:lnTo>
                  <a:lnTo>
                    <a:pt x="51" y="29"/>
                  </a:lnTo>
                  <a:lnTo>
                    <a:pt x="55" y="28"/>
                  </a:lnTo>
                  <a:lnTo>
                    <a:pt x="61" y="29"/>
                  </a:lnTo>
                  <a:lnTo>
                    <a:pt x="65" y="31"/>
                  </a:lnTo>
                  <a:lnTo>
                    <a:pt x="74" y="36"/>
                  </a:lnTo>
                  <a:lnTo>
                    <a:pt x="82" y="44"/>
                  </a:lnTo>
                  <a:lnTo>
                    <a:pt x="103" y="21"/>
                  </a:lnTo>
                  <a:lnTo>
                    <a:pt x="97" y="16"/>
                  </a:lnTo>
                  <a:lnTo>
                    <a:pt x="90" y="11"/>
                  </a:lnTo>
                  <a:lnTo>
                    <a:pt x="83" y="7"/>
                  </a:lnTo>
                  <a:lnTo>
                    <a:pt x="75" y="3"/>
                  </a:lnTo>
                  <a:lnTo>
                    <a:pt x="67" y="0"/>
                  </a:lnTo>
                  <a:lnTo>
                    <a:pt x="58" y="0"/>
                  </a:lnTo>
                  <a:lnTo>
                    <a:pt x="49" y="0"/>
                  </a:lnTo>
                  <a:lnTo>
                    <a:pt x="38" y="3"/>
                  </a:lnTo>
                  <a:lnTo>
                    <a:pt x="29" y="7"/>
                  </a:lnTo>
                  <a:lnTo>
                    <a:pt x="19" y="12"/>
                  </a:lnTo>
                  <a:lnTo>
                    <a:pt x="12" y="19"/>
                  </a:lnTo>
                  <a:lnTo>
                    <a:pt x="6" y="25"/>
                  </a:lnTo>
                  <a:lnTo>
                    <a:pt x="2" y="35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2" y="63"/>
                  </a:lnTo>
                  <a:lnTo>
                    <a:pt x="6" y="73"/>
                  </a:lnTo>
                  <a:lnTo>
                    <a:pt x="12" y="81"/>
                  </a:lnTo>
                  <a:lnTo>
                    <a:pt x="19" y="88"/>
                  </a:lnTo>
                  <a:lnTo>
                    <a:pt x="27" y="92"/>
                  </a:lnTo>
                  <a:lnTo>
                    <a:pt x="37" y="94"/>
                  </a:lnTo>
                  <a:lnTo>
                    <a:pt x="45" y="97"/>
                  </a:lnTo>
                  <a:lnTo>
                    <a:pt x="54" y="98"/>
                  </a:lnTo>
                  <a:lnTo>
                    <a:pt x="63" y="98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4" name="Freeform 17"/>
            <p:cNvSpPr>
              <a:spLocks/>
            </p:cNvSpPr>
            <p:nvPr userDrawn="1"/>
          </p:nvSpPr>
          <p:spPr bwMode="auto">
            <a:xfrm>
              <a:off x="5680076" y="1779588"/>
              <a:ext cx="136525" cy="112712"/>
            </a:xfrm>
            <a:custGeom>
              <a:avLst/>
              <a:gdLst>
                <a:gd name="T0" fmla="*/ 76 w 170"/>
                <a:gd name="T1" fmla="*/ 71 h 143"/>
                <a:gd name="T2" fmla="*/ 78 w 170"/>
                <a:gd name="T3" fmla="*/ 84 h 143"/>
                <a:gd name="T4" fmla="*/ 77 w 170"/>
                <a:gd name="T5" fmla="*/ 95 h 143"/>
                <a:gd name="T6" fmla="*/ 69 w 170"/>
                <a:gd name="T7" fmla="*/ 104 h 143"/>
                <a:gd name="T8" fmla="*/ 60 w 170"/>
                <a:gd name="T9" fmla="*/ 109 h 143"/>
                <a:gd name="T10" fmla="*/ 50 w 170"/>
                <a:gd name="T11" fmla="*/ 111 h 143"/>
                <a:gd name="T12" fmla="*/ 42 w 170"/>
                <a:gd name="T13" fmla="*/ 108 h 143"/>
                <a:gd name="T14" fmla="*/ 34 w 170"/>
                <a:gd name="T15" fmla="*/ 101 h 143"/>
                <a:gd name="T16" fmla="*/ 30 w 170"/>
                <a:gd name="T17" fmla="*/ 92 h 143"/>
                <a:gd name="T18" fmla="*/ 28 w 170"/>
                <a:gd name="T19" fmla="*/ 84 h 143"/>
                <a:gd name="T20" fmla="*/ 30 w 170"/>
                <a:gd name="T21" fmla="*/ 75 h 143"/>
                <a:gd name="T22" fmla="*/ 34 w 170"/>
                <a:gd name="T23" fmla="*/ 66 h 143"/>
                <a:gd name="T24" fmla="*/ 16 w 170"/>
                <a:gd name="T25" fmla="*/ 43 h 143"/>
                <a:gd name="T26" fmla="*/ 5 w 170"/>
                <a:gd name="T27" fmla="*/ 58 h 143"/>
                <a:gd name="T28" fmla="*/ 1 w 170"/>
                <a:gd name="T29" fmla="*/ 73 h 143"/>
                <a:gd name="T30" fmla="*/ 1 w 170"/>
                <a:gd name="T31" fmla="*/ 91 h 143"/>
                <a:gd name="T32" fmla="*/ 9 w 170"/>
                <a:gd name="T33" fmla="*/ 111 h 143"/>
                <a:gd name="T34" fmla="*/ 22 w 170"/>
                <a:gd name="T35" fmla="*/ 129 h 143"/>
                <a:gd name="T36" fmla="*/ 38 w 170"/>
                <a:gd name="T37" fmla="*/ 140 h 143"/>
                <a:gd name="T38" fmla="*/ 58 w 170"/>
                <a:gd name="T39" fmla="*/ 143 h 143"/>
                <a:gd name="T40" fmla="*/ 78 w 170"/>
                <a:gd name="T41" fmla="*/ 137 h 143"/>
                <a:gd name="T42" fmla="*/ 92 w 170"/>
                <a:gd name="T43" fmla="*/ 128 h 143"/>
                <a:gd name="T44" fmla="*/ 98 w 170"/>
                <a:gd name="T45" fmla="*/ 117 h 143"/>
                <a:gd name="T46" fmla="*/ 102 w 170"/>
                <a:gd name="T47" fmla="*/ 104 h 143"/>
                <a:gd name="T48" fmla="*/ 101 w 170"/>
                <a:gd name="T49" fmla="*/ 89 h 143"/>
                <a:gd name="T50" fmla="*/ 112 w 170"/>
                <a:gd name="T51" fmla="*/ 97 h 143"/>
                <a:gd name="T52" fmla="*/ 122 w 170"/>
                <a:gd name="T53" fmla="*/ 101 h 143"/>
                <a:gd name="T54" fmla="*/ 135 w 170"/>
                <a:gd name="T55" fmla="*/ 101 h 143"/>
                <a:gd name="T56" fmla="*/ 149 w 170"/>
                <a:gd name="T57" fmla="*/ 96 h 143"/>
                <a:gd name="T58" fmla="*/ 162 w 170"/>
                <a:gd name="T59" fmla="*/ 85 h 143"/>
                <a:gd name="T60" fmla="*/ 169 w 170"/>
                <a:gd name="T61" fmla="*/ 71 h 143"/>
                <a:gd name="T62" fmla="*/ 170 w 170"/>
                <a:gd name="T63" fmla="*/ 54 h 143"/>
                <a:gd name="T64" fmla="*/ 163 w 170"/>
                <a:gd name="T65" fmla="*/ 34 h 143"/>
                <a:gd name="T66" fmla="*/ 153 w 170"/>
                <a:gd name="T67" fmla="*/ 20 h 143"/>
                <a:gd name="T68" fmla="*/ 141 w 170"/>
                <a:gd name="T69" fmla="*/ 10 h 143"/>
                <a:gd name="T70" fmla="*/ 126 w 170"/>
                <a:gd name="T71" fmla="*/ 3 h 143"/>
                <a:gd name="T72" fmla="*/ 112 w 170"/>
                <a:gd name="T73" fmla="*/ 0 h 143"/>
                <a:gd name="T74" fmla="*/ 117 w 170"/>
                <a:gd name="T75" fmla="*/ 28 h 143"/>
                <a:gd name="T76" fmla="*/ 131 w 170"/>
                <a:gd name="T77" fmla="*/ 38 h 143"/>
                <a:gd name="T78" fmla="*/ 139 w 170"/>
                <a:gd name="T79" fmla="*/ 48 h 143"/>
                <a:gd name="T80" fmla="*/ 139 w 170"/>
                <a:gd name="T81" fmla="*/ 56 h 143"/>
                <a:gd name="T82" fmla="*/ 135 w 170"/>
                <a:gd name="T83" fmla="*/ 66 h 143"/>
                <a:gd name="T84" fmla="*/ 125 w 170"/>
                <a:gd name="T85" fmla="*/ 71 h 143"/>
                <a:gd name="T86" fmla="*/ 116 w 170"/>
                <a:gd name="T87" fmla="*/ 72 h 143"/>
                <a:gd name="T88" fmla="*/ 108 w 170"/>
                <a:gd name="T89" fmla="*/ 70 h 143"/>
                <a:gd name="T90" fmla="*/ 100 w 170"/>
                <a:gd name="T91" fmla="*/ 60 h 143"/>
                <a:gd name="T92" fmla="*/ 90 w 170"/>
                <a:gd name="T93" fmla="*/ 46 h 143"/>
                <a:gd name="T94" fmla="*/ 72 w 170"/>
                <a:gd name="T95" fmla="*/ 6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" h="143">
                  <a:moveTo>
                    <a:pt x="72" y="64"/>
                  </a:moveTo>
                  <a:lnTo>
                    <a:pt x="76" y="71"/>
                  </a:lnTo>
                  <a:lnTo>
                    <a:pt x="77" y="79"/>
                  </a:lnTo>
                  <a:lnTo>
                    <a:pt x="78" y="84"/>
                  </a:lnTo>
                  <a:lnTo>
                    <a:pt x="78" y="91"/>
                  </a:lnTo>
                  <a:lnTo>
                    <a:pt x="77" y="95"/>
                  </a:lnTo>
                  <a:lnTo>
                    <a:pt x="73" y="100"/>
                  </a:lnTo>
                  <a:lnTo>
                    <a:pt x="69" y="104"/>
                  </a:lnTo>
                  <a:lnTo>
                    <a:pt x="64" y="108"/>
                  </a:lnTo>
                  <a:lnTo>
                    <a:pt x="60" y="109"/>
                  </a:lnTo>
                  <a:lnTo>
                    <a:pt x="54" y="111"/>
                  </a:lnTo>
                  <a:lnTo>
                    <a:pt x="50" y="111"/>
                  </a:lnTo>
                  <a:lnTo>
                    <a:pt x="46" y="109"/>
                  </a:lnTo>
                  <a:lnTo>
                    <a:pt x="42" y="108"/>
                  </a:lnTo>
                  <a:lnTo>
                    <a:pt x="38" y="105"/>
                  </a:lnTo>
                  <a:lnTo>
                    <a:pt x="34" y="101"/>
                  </a:lnTo>
                  <a:lnTo>
                    <a:pt x="32" y="97"/>
                  </a:lnTo>
                  <a:lnTo>
                    <a:pt x="30" y="92"/>
                  </a:lnTo>
                  <a:lnTo>
                    <a:pt x="29" y="88"/>
                  </a:lnTo>
                  <a:lnTo>
                    <a:pt x="28" y="84"/>
                  </a:lnTo>
                  <a:lnTo>
                    <a:pt x="29" y="79"/>
                  </a:lnTo>
                  <a:lnTo>
                    <a:pt x="30" y="75"/>
                  </a:lnTo>
                  <a:lnTo>
                    <a:pt x="32" y="70"/>
                  </a:lnTo>
                  <a:lnTo>
                    <a:pt x="34" y="66"/>
                  </a:lnTo>
                  <a:lnTo>
                    <a:pt x="38" y="60"/>
                  </a:lnTo>
                  <a:lnTo>
                    <a:pt x="16" y="43"/>
                  </a:lnTo>
                  <a:lnTo>
                    <a:pt x="10" y="50"/>
                  </a:lnTo>
                  <a:lnTo>
                    <a:pt x="5" y="58"/>
                  </a:lnTo>
                  <a:lnTo>
                    <a:pt x="2" y="64"/>
                  </a:lnTo>
                  <a:lnTo>
                    <a:pt x="1" y="73"/>
                  </a:lnTo>
                  <a:lnTo>
                    <a:pt x="0" y="81"/>
                  </a:lnTo>
                  <a:lnTo>
                    <a:pt x="1" y="91"/>
                  </a:lnTo>
                  <a:lnTo>
                    <a:pt x="4" y="100"/>
                  </a:lnTo>
                  <a:lnTo>
                    <a:pt x="9" y="111"/>
                  </a:lnTo>
                  <a:lnTo>
                    <a:pt x="14" y="121"/>
                  </a:lnTo>
                  <a:lnTo>
                    <a:pt x="22" y="129"/>
                  </a:lnTo>
                  <a:lnTo>
                    <a:pt x="30" y="136"/>
                  </a:lnTo>
                  <a:lnTo>
                    <a:pt x="38" y="140"/>
                  </a:lnTo>
                  <a:lnTo>
                    <a:pt x="48" y="143"/>
                  </a:lnTo>
                  <a:lnTo>
                    <a:pt x="58" y="143"/>
                  </a:lnTo>
                  <a:lnTo>
                    <a:pt x="68" y="141"/>
                  </a:lnTo>
                  <a:lnTo>
                    <a:pt x="78" y="137"/>
                  </a:lnTo>
                  <a:lnTo>
                    <a:pt x="85" y="133"/>
                  </a:lnTo>
                  <a:lnTo>
                    <a:pt x="92" y="128"/>
                  </a:lnTo>
                  <a:lnTo>
                    <a:pt x="96" y="123"/>
                  </a:lnTo>
                  <a:lnTo>
                    <a:pt x="98" y="117"/>
                  </a:lnTo>
                  <a:lnTo>
                    <a:pt x="101" y="111"/>
                  </a:lnTo>
                  <a:lnTo>
                    <a:pt x="102" y="104"/>
                  </a:lnTo>
                  <a:lnTo>
                    <a:pt x="102" y="97"/>
                  </a:lnTo>
                  <a:lnTo>
                    <a:pt x="101" y="89"/>
                  </a:lnTo>
                  <a:lnTo>
                    <a:pt x="106" y="93"/>
                  </a:lnTo>
                  <a:lnTo>
                    <a:pt x="112" y="97"/>
                  </a:lnTo>
                  <a:lnTo>
                    <a:pt x="117" y="100"/>
                  </a:lnTo>
                  <a:lnTo>
                    <a:pt x="122" y="101"/>
                  </a:lnTo>
                  <a:lnTo>
                    <a:pt x="129" y="101"/>
                  </a:lnTo>
                  <a:lnTo>
                    <a:pt x="135" y="101"/>
                  </a:lnTo>
                  <a:lnTo>
                    <a:pt x="142" y="99"/>
                  </a:lnTo>
                  <a:lnTo>
                    <a:pt x="149" y="96"/>
                  </a:lnTo>
                  <a:lnTo>
                    <a:pt x="155" y="92"/>
                  </a:lnTo>
                  <a:lnTo>
                    <a:pt x="162" y="85"/>
                  </a:lnTo>
                  <a:lnTo>
                    <a:pt x="166" y="79"/>
                  </a:lnTo>
                  <a:lnTo>
                    <a:pt x="169" y="71"/>
                  </a:lnTo>
                  <a:lnTo>
                    <a:pt x="170" y="63"/>
                  </a:lnTo>
                  <a:lnTo>
                    <a:pt x="170" y="54"/>
                  </a:lnTo>
                  <a:lnTo>
                    <a:pt x="167" y="44"/>
                  </a:lnTo>
                  <a:lnTo>
                    <a:pt x="163" y="34"/>
                  </a:lnTo>
                  <a:lnTo>
                    <a:pt x="158" y="27"/>
                  </a:lnTo>
                  <a:lnTo>
                    <a:pt x="153" y="20"/>
                  </a:lnTo>
                  <a:lnTo>
                    <a:pt x="147" y="15"/>
                  </a:lnTo>
                  <a:lnTo>
                    <a:pt x="141" y="10"/>
                  </a:lnTo>
                  <a:lnTo>
                    <a:pt x="134" y="6"/>
                  </a:lnTo>
                  <a:lnTo>
                    <a:pt x="126" y="3"/>
                  </a:lnTo>
                  <a:lnTo>
                    <a:pt x="120" y="2"/>
                  </a:lnTo>
                  <a:lnTo>
                    <a:pt x="112" y="0"/>
                  </a:lnTo>
                  <a:lnTo>
                    <a:pt x="109" y="27"/>
                  </a:lnTo>
                  <a:lnTo>
                    <a:pt x="117" y="28"/>
                  </a:lnTo>
                  <a:lnTo>
                    <a:pt x="125" y="32"/>
                  </a:lnTo>
                  <a:lnTo>
                    <a:pt x="131" y="38"/>
                  </a:lnTo>
                  <a:lnTo>
                    <a:pt x="137" y="44"/>
                  </a:lnTo>
                  <a:lnTo>
                    <a:pt x="139" y="48"/>
                  </a:lnTo>
                  <a:lnTo>
                    <a:pt x="139" y="52"/>
                  </a:lnTo>
                  <a:lnTo>
                    <a:pt x="139" y="56"/>
                  </a:lnTo>
                  <a:lnTo>
                    <a:pt x="139" y="59"/>
                  </a:lnTo>
                  <a:lnTo>
                    <a:pt x="135" y="66"/>
                  </a:lnTo>
                  <a:lnTo>
                    <a:pt x="130" y="70"/>
                  </a:lnTo>
                  <a:lnTo>
                    <a:pt x="125" y="71"/>
                  </a:lnTo>
                  <a:lnTo>
                    <a:pt x="121" y="72"/>
                  </a:lnTo>
                  <a:lnTo>
                    <a:pt x="116" y="72"/>
                  </a:lnTo>
                  <a:lnTo>
                    <a:pt x="112" y="72"/>
                  </a:lnTo>
                  <a:lnTo>
                    <a:pt x="108" y="70"/>
                  </a:lnTo>
                  <a:lnTo>
                    <a:pt x="104" y="66"/>
                  </a:lnTo>
                  <a:lnTo>
                    <a:pt x="100" y="60"/>
                  </a:lnTo>
                  <a:lnTo>
                    <a:pt x="96" y="54"/>
                  </a:lnTo>
                  <a:lnTo>
                    <a:pt x="90" y="46"/>
                  </a:lnTo>
                  <a:lnTo>
                    <a:pt x="68" y="58"/>
                  </a:lnTo>
                  <a:lnTo>
                    <a:pt x="72" y="64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5" name="Freeform 18"/>
            <p:cNvSpPr>
              <a:spLocks noEditPoints="1"/>
            </p:cNvSpPr>
            <p:nvPr userDrawn="1"/>
          </p:nvSpPr>
          <p:spPr bwMode="auto">
            <a:xfrm>
              <a:off x="5610226" y="1655763"/>
              <a:ext cx="133350" cy="120650"/>
            </a:xfrm>
            <a:custGeom>
              <a:avLst/>
              <a:gdLst>
                <a:gd name="T0" fmla="*/ 12 w 169"/>
                <a:gd name="T1" fmla="*/ 50 h 150"/>
                <a:gd name="T2" fmla="*/ 2 w 169"/>
                <a:gd name="T3" fmla="*/ 65 h 150"/>
                <a:gd name="T4" fmla="*/ 0 w 169"/>
                <a:gd name="T5" fmla="*/ 84 h 150"/>
                <a:gd name="T6" fmla="*/ 5 w 169"/>
                <a:gd name="T7" fmla="*/ 106 h 150"/>
                <a:gd name="T8" fmla="*/ 20 w 169"/>
                <a:gd name="T9" fmla="*/ 129 h 150"/>
                <a:gd name="T10" fmla="*/ 36 w 169"/>
                <a:gd name="T11" fmla="*/ 143 h 150"/>
                <a:gd name="T12" fmla="*/ 53 w 169"/>
                <a:gd name="T13" fmla="*/ 150 h 150"/>
                <a:gd name="T14" fmla="*/ 72 w 169"/>
                <a:gd name="T15" fmla="*/ 147 h 150"/>
                <a:gd name="T16" fmla="*/ 87 w 169"/>
                <a:gd name="T17" fmla="*/ 138 h 150"/>
                <a:gd name="T18" fmla="*/ 97 w 169"/>
                <a:gd name="T19" fmla="*/ 126 h 150"/>
                <a:gd name="T20" fmla="*/ 101 w 169"/>
                <a:gd name="T21" fmla="*/ 114 h 150"/>
                <a:gd name="T22" fmla="*/ 102 w 169"/>
                <a:gd name="T23" fmla="*/ 100 h 150"/>
                <a:gd name="T24" fmla="*/ 107 w 169"/>
                <a:gd name="T25" fmla="*/ 96 h 150"/>
                <a:gd name="T26" fmla="*/ 121 w 169"/>
                <a:gd name="T27" fmla="*/ 98 h 150"/>
                <a:gd name="T28" fmla="*/ 133 w 169"/>
                <a:gd name="T29" fmla="*/ 98 h 150"/>
                <a:gd name="T30" fmla="*/ 145 w 169"/>
                <a:gd name="T31" fmla="*/ 96 h 150"/>
                <a:gd name="T32" fmla="*/ 157 w 169"/>
                <a:gd name="T33" fmla="*/ 88 h 150"/>
                <a:gd name="T34" fmla="*/ 166 w 169"/>
                <a:gd name="T35" fmla="*/ 74 h 150"/>
                <a:gd name="T36" fmla="*/ 169 w 169"/>
                <a:gd name="T37" fmla="*/ 58 h 150"/>
                <a:gd name="T38" fmla="*/ 165 w 169"/>
                <a:gd name="T39" fmla="*/ 38 h 150"/>
                <a:gd name="T40" fmla="*/ 151 w 169"/>
                <a:gd name="T41" fmla="*/ 17 h 150"/>
                <a:gd name="T42" fmla="*/ 135 w 169"/>
                <a:gd name="T43" fmla="*/ 5 h 150"/>
                <a:gd name="T44" fmla="*/ 119 w 169"/>
                <a:gd name="T45" fmla="*/ 0 h 150"/>
                <a:gd name="T46" fmla="*/ 103 w 169"/>
                <a:gd name="T47" fmla="*/ 1 h 150"/>
                <a:gd name="T48" fmla="*/ 90 w 169"/>
                <a:gd name="T49" fmla="*/ 9 h 150"/>
                <a:gd name="T50" fmla="*/ 81 w 169"/>
                <a:gd name="T51" fmla="*/ 20 h 150"/>
                <a:gd name="T52" fmla="*/ 75 w 169"/>
                <a:gd name="T53" fmla="*/ 36 h 150"/>
                <a:gd name="T54" fmla="*/ 69 w 169"/>
                <a:gd name="T55" fmla="*/ 45 h 150"/>
                <a:gd name="T56" fmla="*/ 54 w 169"/>
                <a:gd name="T57" fmla="*/ 40 h 150"/>
                <a:gd name="T58" fmla="*/ 40 w 169"/>
                <a:gd name="T59" fmla="*/ 38 h 150"/>
                <a:gd name="T60" fmla="*/ 26 w 169"/>
                <a:gd name="T61" fmla="*/ 41 h 150"/>
                <a:gd name="T62" fmla="*/ 111 w 169"/>
                <a:gd name="T63" fmla="*/ 34 h 150"/>
                <a:gd name="T64" fmla="*/ 125 w 169"/>
                <a:gd name="T65" fmla="*/ 32 h 150"/>
                <a:gd name="T66" fmla="*/ 131 w 169"/>
                <a:gd name="T67" fmla="*/ 34 h 150"/>
                <a:gd name="T68" fmla="*/ 137 w 169"/>
                <a:gd name="T69" fmla="*/ 41 h 150"/>
                <a:gd name="T70" fmla="*/ 139 w 169"/>
                <a:gd name="T71" fmla="*/ 49 h 150"/>
                <a:gd name="T72" fmla="*/ 139 w 169"/>
                <a:gd name="T73" fmla="*/ 57 h 150"/>
                <a:gd name="T74" fmla="*/ 130 w 169"/>
                <a:gd name="T75" fmla="*/ 66 h 150"/>
                <a:gd name="T76" fmla="*/ 117 w 169"/>
                <a:gd name="T77" fmla="*/ 70 h 150"/>
                <a:gd name="T78" fmla="*/ 101 w 169"/>
                <a:gd name="T79" fmla="*/ 65 h 150"/>
                <a:gd name="T80" fmla="*/ 102 w 169"/>
                <a:gd name="T81" fmla="*/ 46 h 150"/>
                <a:gd name="T82" fmla="*/ 105 w 169"/>
                <a:gd name="T83" fmla="*/ 40 h 150"/>
                <a:gd name="T84" fmla="*/ 111 w 169"/>
                <a:gd name="T85" fmla="*/ 34 h 150"/>
                <a:gd name="T86" fmla="*/ 75 w 169"/>
                <a:gd name="T87" fmla="*/ 89 h 150"/>
                <a:gd name="T88" fmla="*/ 73 w 169"/>
                <a:gd name="T89" fmla="*/ 103 h 150"/>
                <a:gd name="T90" fmla="*/ 68 w 169"/>
                <a:gd name="T91" fmla="*/ 110 h 150"/>
                <a:gd name="T92" fmla="*/ 60 w 169"/>
                <a:gd name="T93" fmla="*/ 115 h 150"/>
                <a:gd name="T94" fmla="*/ 52 w 169"/>
                <a:gd name="T95" fmla="*/ 117 h 150"/>
                <a:gd name="T96" fmla="*/ 44 w 169"/>
                <a:gd name="T97" fmla="*/ 114 h 150"/>
                <a:gd name="T98" fmla="*/ 36 w 169"/>
                <a:gd name="T99" fmla="*/ 109 h 150"/>
                <a:gd name="T100" fmla="*/ 30 w 169"/>
                <a:gd name="T101" fmla="*/ 100 h 150"/>
                <a:gd name="T102" fmla="*/ 29 w 169"/>
                <a:gd name="T103" fmla="*/ 90 h 150"/>
                <a:gd name="T104" fmla="*/ 30 w 169"/>
                <a:gd name="T105" fmla="*/ 82 h 150"/>
                <a:gd name="T106" fmla="*/ 36 w 169"/>
                <a:gd name="T107" fmla="*/ 76 h 150"/>
                <a:gd name="T108" fmla="*/ 42 w 169"/>
                <a:gd name="T109" fmla="*/ 70 h 150"/>
                <a:gd name="T110" fmla="*/ 52 w 169"/>
                <a:gd name="T111" fmla="*/ 69 h 150"/>
                <a:gd name="T112" fmla="*/ 65 w 169"/>
                <a:gd name="T113" fmla="*/ 7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" h="150">
                  <a:moveTo>
                    <a:pt x="20" y="45"/>
                  </a:moveTo>
                  <a:lnTo>
                    <a:pt x="12" y="50"/>
                  </a:lnTo>
                  <a:lnTo>
                    <a:pt x="6" y="57"/>
                  </a:lnTo>
                  <a:lnTo>
                    <a:pt x="2" y="65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1" y="94"/>
                  </a:lnTo>
                  <a:lnTo>
                    <a:pt x="5" y="106"/>
                  </a:lnTo>
                  <a:lnTo>
                    <a:pt x="12" y="117"/>
                  </a:lnTo>
                  <a:lnTo>
                    <a:pt x="20" y="129"/>
                  </a:lnTo>
                  <a:lnTo>
                    <a:pt x="28" y="137"/>
                  </a:lnTo>
                  <a:lnTo>
                    <a:pt x="36" y="143"/>
                  </a:lnTo>
                  <a:lnTo>
                    <a:pt x="45" y="147"/>
                  </a:lnTo>
                  <a:lnTo>
                    <a:pt x="53" y="150"/>
                  </a:lnTo>
                  <a:lnTo>
                    <a:pt x="62" y="150"/>
                  </a:lnTo>
                  <a:lnTo>
                    <a:pt x="72" y="147"/>
                  </a:lnTo>
                  <a:lnTo>
                    <a:pt x="79" y="143"/>
                  </a:lnTo>
                  <a:lnTo>
                    <a:pt x="87" y="138"/>
                  </a:lnTo>
                  <a:lnTo>
                    <a:pt x="93" y="133"/>
                  </a:lnTo>
                  <a:lnTo>
                    <a:pt x="97" y="126"/>
                  </a:lnTo>
                  <a:lnTo>
                    <a:pt x="99" y="121"/>
                  </a:lnTo>
                  <a:lnTo>
                    <a:pt x="101" y="114"/>
                  </a:lnTo>
                  <a:lnTo>
                    <a:pt x="102" y="107"/>
                  </a:lnTo>
                  <a:lnTo>
                    <a:pt x="102" y="100"/>
                  </a:lnTo>
                  <a:lnTo>
                    <a:pt x="102" y="93"/>
                  </a:lnTo>
                  <a:lnTo>
                    <a:pt x="107" y="96"/>
                  </a:lnTo>
                  <a:lnTo>
                    <a:pt x="114" y="97"/>
                  </a:lnTo>
                  <a:lnTo>
                    <a:pt x="121" y="98"/>
                  </a:lnTo>
                  <a:lnTo>
                    <a:pt x="126" y="100"/>
                  </a:lnTo>
                  <a:lnTo>
                    <a:pt x="133" y="98"/>
                  </a:lnTo>
                  <a:lnTo>
                    <a:pt x="138" y="98"/>
                  </a:lnTo>
                  <a:lnTo>
                    <a:pt x="145" y="96"/>
                  </a:lnTo>
                  <a:lnTo>
                    <a:pt x="150" y="93"/>
                  </a:lnTo>
                  <a:lnTo>
                    <a:pt x="157" y="88"/>
                  </a:lnTo>
                  <a:lnTo>
                    <a:pt x="162" y="82"/>
                  </a:lnTo>
                  <a:lnTo>
                    <a:pt x="166" y="74"/>
                  </a:lnTo>
                  <a:lnTo>
                    <a:pt x="169" y="66"/>
                  </a:lnTo>
                  <a:lnTo>
                    <a:pt x="169" y="58"/>
                  </a:lnTo>
                  <a:lnTo>
                    <a:pt x="167" y="48"/>
                  </a:lnTo>
                  <a:lnTo>
                    <a:pt x="165" y="38"/>
                  </a:lnTo>
                  <a:lnTo>
                    <a:pt x="158" y="28"/>
                  </a:lnTo>
                  <a:lnTo>
                    <a:pt x="151" y="17"/>
                  </a:lnTo>
                  <a:lnTo>
                    <a:pt x="143" y="10"/>
                  </a:lnTo>
                  <a:lnTo>
                    <a:pt x="135" y="5"/>
                  </a:lnTo>
                  <a:lnTo>
                    <a:pt x="127" y="1"/>
                  </a:lnTo>
                  <a:lnTo>
                    <a:pt x="119" y="0"/>
                  </a:lnTo>
                  <a:lnTo>
                    <a:pt x="111" y="0"/>
                  </a:lnTo>
                  <a:lnTo>
                    <a:pt x="103" y="1"/>
                  </a:lnTo>
                  <a:lnTo>
                    <a:pt x="97" y="5"/>
                  </a:lnTo>
                  <a:lnTo>
                    <a:pt x="90" y="9"/>
                  </a:lnTo>
                  <a:lnTo>
                    <a:pt x="85" y="14"/>
                  </a:lnTo>
                  <a:lnTo>
                    <a:pt x="81" y="20"/>
                  </a:lnTo>
                  <a:lnTo>
                    <a:pt x="78" y="25"/>
                  </a:lnTo>
                  <a:lnTo>
                    <a:pt x="75" y="36"/>
                  </a:lnTo>
                  <a:lnTo>
                    <a:pt x="74" y="49"/>
                  </a:lnTo>
                  <a:lnTo>
                    <a:pt x="69" y="45"/>
                  </a:lnTo>
                  <a:lnTo>
                    <a:pt x="61" y="42"/>
                  </a:lnTo>
                  <a:lnTo>
                    <a:pt x="54" y="40"/>
                  </a:lnTo>
                  <a:lnTo>
                    <a:pt x="48" y="40"/>
                  </a:lnTo>
                  <a:lnTo>
                    <a:pt x="40" y="38"/>
                  </a:lnTo>
                  <a:lnTo>
                    <a:pt x="33" y="40"/>
                  </a:lnTo>
                  <a:lnTo>
                    <a:pt x="26" y="41"/>
                  </a:lnTo>
                  <a:lnTo>
                    <a:pt x="20" y="45"/>
                  </a:lnTo>
                  <a:close/>
                  <a:moveTo>
                    <a:pt x="111" y="34"/>
                  </a:moveTo>
                  <a:lnTo>
                    <a:pt x="118" y="32"/>
                  </a:lnTo>
                  <a:lnTo>
                    <a:pt x="125" y="32"/>
                  </a:lnTo>
                  <a:lnTo>
                    <a:pt x="127" y="33"/>
                  </a:lnTo>
                  <a:lnTo>
                    <a:pt x="131" y="34"/>
                  </a:lnTo>
                  <a:lnTo>
                    <a:pt x="134" y="37"/>
                  </a:lnTo>
                  <a:lnTo>
                    <a:pt x="137" y="41"/>
                  </a:lnTo>
                  <a:lnTo>
                    <a:pt x="139" y="45"/>
                  </a:lnTo>
                  <a:lnTo>
                    <a:pt x="139" y="49"/>
                  </a:lnTo>
                  <a:lnTo>
                    <a:pt x="139" y="53"/>
                  </a:lnTo>
                  <a:lnTo>
                    <a:pt x="139" y="57"/>
                  </a:lnTo>
                  <a:lnTo>
                    <a:pt x="135" y="62"/>
                  </a:lnTo>
                  <a:lnTo>
                    <a:pt x="130" y="66"/>
                  </a:lnTo>
                  <a:lnTo>
                    <a:pt x="123" y="69"/>
                  </a:lnTo>
                  <a:lnTo>
                    <a:pt x="117" y="70"/>
                  </a:lnTo>
                  <a:lnTo>
                    <a:pt x="109" y="69"/>
                  </a:lnTo>
                  <a:lnTo>
                    <a:pt x="101" y="65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3" y="42"/>
                  </a:lnTo>
                  <a:lnTo>
                    <a:pt x="105" y="40"/>
                  </a:lnTo>
                  <a:lnTo>
                    <a:pt x="107" y="37"/>
                  </a:lnTo>
                  <a:lnTo>
                    <a:pt x="111" y="34"/>
                  </a:lnTo>
                  <a:close/>
                  <a:moveTo>
                    <a:pt x="75" y="76"/>
                  </a:moveTo>
                  <a:lnTo>
                    <a:pt x="75" y="89"/>
                  </a:lnTo>
                  <a:lnTo>
                    <a:pt x="74" y="100"/>
                  </a:lnTo>
                  <a:lnTo>
                    <a:pt x="73" y="103"/>
                  </a:lnTo>
                  <a:lnTo>
                    <a:pt x="70" y="107"/>
                  </a:lnTo>
                  <a:lnTo>
                    <a:pt x="68" y="110"/>
                  </a:lnTo>
                  <a:lnTo>
                    <a:pt x="64" y="113"/>
                  </a:lnTo>
                  <a:lnTo>
                    <a:pt x="60" y="115"/>
                  </a:lnTo>
                  <a:lnTo>
                    <a:pt x="56" y="117"/>
                  </a:lnTo>
                  <a:lnTo>
                    <a:pt x="52" y="117"/>
                  </a:lnTo>
                  <a:lnTo>
                    <a:pt x="48" y="117"/>
                  </a:lnTo>
                  <a:lnTo>
                    <a:pt x="44" y="114"/>
                  </a:lnTo>
                  <a:lnTo>
                    <a:pt x="40" y="113"/>
                  </a:lnTo>
                  <a:lnTo>
                    <a:pt x="36" y="109"/>
                  </a:lnTo>
                  <a:lnTo>
                    <a:pt x="33" y="105"/>
                  </a:lnTo>
                  <a:lnTo>
                    <a:pt x="30" y="100"/>
                  </a:lnTo>
                  <a:lnTo>
                    <a:pt x="29" y="94"/>
                  </a:lnTo>
                  <a:lnTo>
                    <a:pt x="29" y="90"/>
                  </a:lnTo>
                  <a:lnTo>
                    <a:pt x="29" y="86"/>
                  </a:lnTo>
                  <a:lnTo>
                    <a:pt x="30" y="82"/>
                  </a:lnTo>
                  <a:lnTo>
                    <a:pt x="33" y="78"/>
                  </a:lnTo>
                  <a:lnTo>
                    <a:pt x="36" y="76"/>
                  </a:lnTo>
                  <a:lnTo>
                    <a:pt x="38" y="73"/>
                  </a:lnTo>
                  <a:lnTo>
                    <a:pt x="42" y="70"/>
                  </a:lnTo>
                  <a:lnTo>
                    <a:pt x="46" y="69"/>
                  </a:lnTo>
                  <a:lnTo>
                    <a:pt x="52" y="69"/>
                  </a:lnTo>
                  <a:lnTo>
                    <a:pt x="56" y="69"/>
                  </a:lnTo>
                  <a:lnTo>
                    <a:pt x="65" y="72"/>
                  </a:lnTo>
                  <a:lnTo>
                    <a:pt x="75" y="76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6" name="Freeform 19"/>
            <p:cNvSpPr>
              <a:spLocks/>
            </p:cNvSpPr>
            <p:nvPr userDrawn="1"/>
          </p:nvSpPr>
          <p:spPr bwMode="auto">
            <a:xfrm>
              <a:off x="4327526" y="922338"/>
              <a:ext cx="100013" cy="134937"/>
            </a:xfrm>
            <a:custGeom>
              <a:avLst/>
              <a:gdLst>
                <a:gd name="T0" fmla="*/ 75 w 127"/>
                <a:gd name="T1" fmla="*/ 169 h 169"/>
                <a:gd name="T2" fmla="*/ 127 w 127"/>
                <a:gd name="T3" fmla="*/ 4 h 169"/>
                <a:gd name="T4" fmla="*/ 95 w 127"/>
                <a:gd name="T5" fmla="*/ 2 h 169"/>
                <a:gd name="T6" fmla="*/ 72 w 127"/>
                <a:gd name="T7" fmla="*/ 81 h 169"/>
                <a:gd name="T8" fmla="*/ 68 w 127"/>
                <a:gd name="T9" fmla="*/ 91 h 169"/>
                <a:gd name="T10" fmla="*/ 66 w 127"/>
                <a:gd name="T11" fmla="*/ 102 h 169"/>
                <a:gd name="T12" fmla="*/ 63 w 127"/>
                <a:gd name="T13" fmla="*/ 113 h 169"/>
                <a:gd name="T14" fmla="*/ 60 w 127"/>
                <a:gd name="T15" fmla="*/ 123 h 169"/>
                <a:gd name="T16" fmla="*/ 60 w 127"/>
                <a:gd name="T17" fmla="*/ 123 h 169"/>
                <a:gd name="T18" fmla="*/ 58 w 127"/>
                <a:gd name="T19" fmla="*/ 111 h 169"/>
                <a:gd name="T20" fmla="*/ 56 w 127"/>
                <a:gd name="T21" fmla="*/ 101 h 169"/>
                <a:gd name="T22" fmla="*/ 54 w 127"/>
                <a:gd name="T23" fmla="*/ 90 h 169"/>
                <a:gd name="T24" fmla="*/ 51 w 127"/>
                <a:gd name="T25" fmla="*/ 79 h 169"/>
                <a:gd name="T26" fmla="*/ 34 w 127"/>
                <a:gd name="T27" fmla="*/ 0 h 169"/>
                <a:gd name="T28" fmla="*/ 0 w 127"/>
                <a:gd name="T29" fmla="*/ 0 h 169"/>
                <a:gd name="T30" fmla="*/ 42 w 127"/>
                <a:gd name="T31" fmla="*/ 167 h 169"/>
                <a:gd name="T32" fmla="*/ 75 w 127"/>
                <a:gd name="T33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69">
                  <a:moveTo>
                    <a:pt x="75" y="169"/>
                  </a:moveTo>
                  <a:lnTo>
                    <a:pt x="127" y="4"/>
                  </a:lnTo>
                  <a:lnTo>
                    <a:pt x="95" y="2"/>
                  </a:lnTo>
                  <a:lnTo>
                    <a:pt x="72" y="81"/>
                  </a:lnTo>
                  <a:lnTo>
                    <a:pt x="68" y="91"/>
                  </a:lnTo>
                  <a:lnTo>
                    <a:pt x="66" y="102"/>
                  </a:lnTo>
                  <a:lnTo>
                    <a:pt x="63" y="113"/>
                  </a:lnTo>
                  <a:lnTo>
                    <a:pt x="60" y="123"/>
                  </a:lnTo>
                  <a:lnTo>
                    <a:pt x="60" y="123"/>
                  </a:lnTo>
                  <a:lnTo>
                    <a:pt x="58" y="111"/>
                  </a:lnTo>
                  <a:lnTo>
                    <a:pt x="56" y="101"/>
                  </a:lnTo>
                  <a:lnTo>
                    <a:pt x="54" y="90"/>
                  </a:lnTo>
                  <a:lnTo>
                    <a:pt x="51" y="79"/>
                  </a:lnTo>
                  <a:lnTo>
                    <a:pt x="34" y="0"/>
                  </a:lnTo>
                  <a:lnTo>
                    <a:pt x="0" y="0"/>
                  </a:lnTo>
                  <a:lnTo>
                    <a:pt x="42" y="167"/>
                  </a:lnTo>
                  <a:lnTo>
                    <a:pt x="75" y="169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7" name="Freeform 20"/>
            <p:cNvSpPr>
              <a:spLocks noEditPoints="1"/>
            </p:cNvSpPr>
            <p:nvPr userDrawn="1"/>
          </p:nvSpPr>
          <p:spPr bwMode="auto">
            <a:xfrm>
              <a:off x="5264151" y="1282700"/>
              <a:ext cx="133350" cy="142875"/>
            </a:xfrm>
            <a:custGeom>
              <a:avLst/>
              <a:gdLst>
                <a:gd name="T0" fmla="*/ 24 w 169"/>
                <a:gd name="T1" fmla="*/ 117 h 181"/>
                <a:gd name="T2" fmla="*/ 54 w 169"/>
                <a:gd name="T3" fmla="*/ 96 h 181"/>
                <a:gd name="T4" fmla="*/ 89 w 169"/>
                <a:gd name="T5" fmla="*/ 125 h 181"/>
                <a:gd name="T6" fmla="*/ 74 w 169"/>
                <a:gd name="T7" fmla="*/ 158 h 181"/>
                <a:gd name="T8" fmla="*/ 100 w 169"/>
                <a:gd name="T9" fmla="*/ 181 h 181"/>
                <a:gd name="T10" fmla="*/ 169 w 169"/>
                <a:gd name="T11" fmla="*/ 21 h 181"/>
                <a:gd name="T12" fmla="*/ 144 w 169"/>
                <a:gd name="T13" fmla="*/ 0 h 181"/>
                <a:gd name="T14" fmla="*/ 0 w 169"/>
                <a:gd name="T15" fmla="*/ 97 h 181"/>
                <a:gd name="T16" fmla="*/ 24 w 169"/>
                <a:gd name="T17" fmla="*/ 117 h 181"/>
                <a:gd name="T18" fmla="*/ 91 w 169"/>
                <a:gd name="T19" fmla="*/ 71 h 181"/>
                <a:gd name="T20" fmla="*/ 111 w 169"/>
                <a:gd name="T21" fmla="*/ 56 h 181"/>
                <a:gd name="T22" fmla="*/ 128 w 169"/>
                <a:gd name="T23" fmla="*/ 43 h 181"/>
                <a:gd name="T24" fmla="*/ 129 w 169"/>
                <a:gd name="T25" fmla="*/ 43 h 181"/>
                <a:gd name="T26" fmla="*/ 124 w 169"/>
                <a:gd name="T27" fmla="*/ 53 h 181"/>
                <a:gd name="T28" fmla="*/ 119 w 169"/>
                <a:gd name="T29" fmla="*/ 64 h 181"/>
                <a:gd name="T30" fmla="*/ 113 w 169"/>
                <a:gd name="T31" fmla="*/ 73 h 181"/>
                <a:gd name="T32" fmla="*/ 108 w 169"/>
                <a:gd name="T33" fmla="*/ 85 h 181"/>
                <a:gd name="T34" fmla="*/ 101 w 169"/>
                <a:gd name="T35" fmla="*/ 101 h 181"/>
                <a:gd name="T36" fmla="*/ 76 w 169"/>
                <a:gd name="T37" fmla="*/ 80 h 181"/>
                <a:gd name="T38" fmla="*/ 91 w 169"/>
                <a:gd name="T39" fmla="*/ 7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9" h="181">
                  <a:moveTo>
                    <a:pt x="24" y="117"/>
                  </a:moveTo>
                  <a:lnTo>
                    <a:pt x="54" y="96"/>
                  </a:lnTo>
                  <a:lnTo>
                    <a:pt x="89" y="125"/>
                  </a:lnTo>
                  <a:lnTo>
                    <a:pt x="74" y="158"/>
                  </a:lnTo>
                  <a:lnTo>
                    <a:pt x="100" y="181"/>
                  </a:lnTo>
                  <a:lnTo>
                    <a:pt x="169" y="21"/>
                  </a:lnTo>
                  <a:lnTo>
                    <a:pt x="144" y="0"/>
                  </a:lnTo>
                  <a:lnTo>
                    <a:pt x="0" y="97"/>
                  </a:lnTo>
                  <a:lnTo>
                    <a:pt x="24" y="117"/>
                  </a:lnTo>
                  <a:close/>
                  <a:moveTo>
                    <a:pt x="91" y="71"/>
                  </a:moveTo>
                  <a:lnTo>
                    <a:pt x="111" y="56"/>
                  </a:lnTo>
                  <a:lnTo>
                    <a:pt x="128" y="43"/>
                  </a:lnTo>
                  <a:lnTo>
                    <a:pt x="129" y="43"/>
                  </a:lnTo>
                  <a:lnTo>
                    <a:pt x="124" y="53"/>
                  </a:lnTo>
                  <a:lnTo>
                    <a:pt x="119" y="64"/>
                  </a:lnTo>
                  <a:lnTo>
                    <a:pt x="113" y="73"/>
                  </a:lnTo>
                  <a:lnTo>
                    <a:pt x="108" y="85"/>
                  </a:lnTo>
                  <a:lnTo>
                    <a:pt x="101" y="101"/>
                  </a:lnTo>
                  <a:lnTo>
                    <a:pt x="76" y="80"/>
                  </a:lnTo>
                  <a:lnTo>
                    <a:pt x="91" y="71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8" name="Freeform 21"/>
            <p:cNvSpPr>
              <a:spLocks/>
            </p:cNvSpPr>
            <p:nvPr userDrawn="1"/>
          </p:nvSpPr>
          <p:spPr bwMode="auto">
            <a:xfrm>
              <a:off x="5186363" y="1181100"/>
              <a:ext cx="122238" cy="141287"/>
            </a:xfrm>
            <a:custGeom>
              <a:avLst/>
              <a:gdLst>
                <a:gd name="T0" fmla="*/ 28 w 155"/>
                <a:gd name="T1" fmla="*/ 178 h 178"/>
                <a:gd name="T2" fmla="*/ 105 w 155"/>
                <a:gd name="T3" fmla="*/ 65 h 178"/>
                <a:gd name="T4" fmla="*/ 139 w 155"/>
                <a:gd name="T5" fmla="*/ 88 h 178"/>
                <a:gd name="T6" fmla="*/ 155 w 155"/>
                <a:gd name="T7" fmla="*/ 64 h 178"/>
                <a:gd name="T8" fmla="*/ 61 w 155"/>
                <a:gd name="T9" fmla="*/ 0 h 178"/>
                <a:gd name="T10" fmla="*/ 45 w 155"/>
                <a:gd name="T11" fmla="*/ 24 h 178"/>
                <a:gd name="T12" fmla="*/ 77 w 155"/>
                <a:gd name="T13" fmla="*/ 47 h 178"/>
                <a:gd name="T14" fmla="*/ 0 w 155"/>
                <a:gd name="T15" fmla="*/ 160 h 178"/>
                <a:gd name="T16" fmla="*/ 28 w 155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78">
                  <a:moveTo>
                    <a:pt x="28" y="178"/>
                  </a:moveTo>
                  <a:lnTo>
                    <a:pt x="105" y="65"/>
                  </a:lnTo>
                  <a:lnTo>
                    <a:pt x="139" y="88"/>
                  </a:lnTo>
                  <a:lnTo>
                    <a:pt x="155" y="64"/>
                  </a:lnTo>
                  <a:lnTo>
                    <a:pt x="61" y="0"/>
                  </a:lnTo>
                  <a:lnTo>
                    <a:pt x="45" y="24"/>
                  </a:lnTo>
                  <a:lnTo>
                    <a:pt x="77" y="47"/>
                  </a:lnTo>
                  <a:lnTo>
                    <a:pt x="0" y="160"/>
                  </a:lnTo>
                  <a:lnTo>
                    <a:pt x="28" y="178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9" name="Freeform 22"/>
            <p:cNvSpPr>
              <a:spLocks/>
            </p:cNvSpPr>
            <p:nvPr userDrawn="1"/>
          </p:nvSpPr>
          <p:spPr bwMode="auto">
            <a:xfrm>
              <a:off x="3086101" y="1185863"/>
              <a:ext cx="2520950" cy="995362"/>
            </a:xfrm>
            <a:custGeom>
              <a:avLst/>
              <a:gdLst>
                <a:gd name="T0" fmla="*/ 2662 w 3176"/>
                <a:gd name="T1" fmla="*/ 506 h 1255"/>
                <a:gd name="T2" fmla="*/ 2798 w 3176"/>
                <a:gd name="T3" fmla="*/ 641 h 1255"/>
                <a:gd name="T4" fmla="*/ 2918 w 3176"/>
                <a:gd name="T5" fmla="*/ 790 h 1255"/>
                <a:gd name="T6" fmla="*/ 3020 w 3176"/>
                <a:gd name="T7" fmla="*/ 952 h 1255"/>
                <a:gd name="T8" fmla="*/ 3101 w 3176"/>
                <a:gd name="T9" fmla="*/ 1125 h 1255"/>
                <a:gd name="T10" fmla="*/ 3148 w 3176"/>
                <a:gd name="T11" fmla="*/ 1250 h 1255"/>
                <a:gd name="T12" fmla="*/ 3165 w 3176"/>
                <a:gd name="T13" fmla="*/ 1255 h 1255"/>
                <a:gd name="T14" fmla="*/ 3176 w 3176"/>
                <a:gd name="T15" fmla="*/ 1240 h 1255"/>
                <a:gd name="T16" fmla="*/ 3132 w 3176"/>
                <a:gd name="T17" fmla="*/ 1111 h 1255"/>
                <a:gd name="T18" fmla="*/ 3048 w 3176"/>
                <a:gd name="T19" fmla="*/ 936 h 1255"/>
                <a:gd name="T20" fmla="*/ 2944 w 3176"/>
                <a:gd name="T21" fmla="*/ 771 h 1255"/>
                <a:gd name="T22" fmla="*/ 2822 w 3176"/>
                <a:gd name="T23" fmla="*/ 618 h 1255"/>
                <a:gd name="T24" fmla="*/ 2683 w 3176"/>
                <a:gd name="T25" fmla="*/ 481 h 1255"/>
                <a:gd name="T26" fmla="*/ 2527 w 3176"/>
                <a:gd name="T27" fmla="*/ 360 h 1255"/>
                <a:gd name="T28" fmla="*/ 2356 w 3176"/>
                <a:gd name="T29" fmla="*/ 258 h 1255"/>
                <a:gd name="T30" fmla="*/ 2177 w 3176"/>
                <a:gd name="T31" fmla="*/ 177 h 1255"/>
                <a:gd name="T32" fmla="*/ 1988 w 3176"/>
                <a:gd name="T33" fmla="*/ 118 h 1255"/>
                <a:gd name="T34" fmla="*/ 1794 w 3176"/>
                <a:gd name="T35" fmla="*/ 82 h 1255"/>
                <a:gd name="T36" fmla="*/ 1594 w 3176"/>
                <a:gd name="T37" fmla="*/ 70 h 1255"/>
                <a:gd name="T38" fmla="*/ 1591 w 3176"/>
                <a:gd name="T39" fmla="*/ 1 h 1255"/>
                <a:gd name="T40" fmla="*/ 1586 w 3176"/>
                <a:gd name="T41" fmla="*/ 0 h 1255"/>
                <a:gd name="T42" fmla="*/ 1583 w 3176"/>
                <a:gd name="T43" fmla="*/ 5 h 1255"/>
                <a:gd name="T44" fmla="*/ 1449 w 3176"/>
                <a:gd name="T45" fmla="*/ 76 h 1255"/>
                <a:gd name="T46" fmla="*/ 1252 w 3176"/>
                <a:gd name="T47" fmla="*/ 103 h 1255"/>
                <a:gd name="T48" fmla="*/ 1062 w 3176"/>
                <a:gd name="T49" fmla="*/ 155 h 1255"/>
                <a:gd name="T50" fmla="*/ 878 w 3176"/>
                <a:gd name="T51" fmla="*/ 228 h 1255"/>
                <a:gd name="T52" fmla="*/ 705 w 3176"/>
                <a:gd name="T53" fmla="*/ 324 h 1255"/>
                <a:gd name="T54" fmla="*/ 543 w 3176"/>
                <a:gd name="T55" fmla="*/ 440 h 1255"/>
                <a:gd name="T56" fmla="*/ 399 w 3176"/>
                <a:gd name="T57" fmla="*/ 572 h 1255"/>
                <a:gd name="T58" fmla="*/ 270 w 3176"/>
                <a:gd name="T59" fmla="*/ 719 h 1255"/>
                <a:gd name="T60" fmla="*/ 161 w 3176"/>
                <a:gd name="T61" fmla="*/ 880 h 1255"/>
                <a:gd name="T62" fmla="*/ 71 w 3176"/>
                <a:gd name="T63" fmla="*/ 1053 h 1255"/>
                <a:gd name="T64" fmla="*/ 0 w 3176"/>
                <a:gd name="T65" fmla="*/ 1234 h 1255"/>
                <a:gd name="T66" fmla="*/ 6 w 3176"/>
                <a:gd name="T67" fmla="*/ 1251 h 1255"/>
                <a:gd name="T68" fmla="*/ 16 w 3176"/>
                <a:gd name="T69" fmla="*/ 1255 h 1255"/>
                <a:gd name="T70" fmla="*/ 30 w 3176"/>
                <a:gd name="T71" fmla="*/ 1248 h 1255"/>
                <a:gd name="T72" fmla="*/ 75 w 3176"/>
                <a:gd name="T73" fmla="*/ 1125 h 1255"/>
                <a:gd name="T74" fmla="*/ 157 w 3176"/>
                <a:gd name="T75" fmla="*/ 952 h 1255"/>
                <a:gd name="T76" fmla="*/ 258 w 3176"/>
                <a:gd name="T77" fmla="*/ 790 h 1255"/>
                <a:gd name="T78" fmla="*/ 378 w 3176"/>
                <a:gd name="T79" fmla="*/ 641 h 1255"/>
                <a:gd name="T80" fmla="*/ 515 w 3176"/>
                <a:gd name="T81" fmla="*/ 506 h 1255"/>
                <a:gd name="T82" fmla="*/ 668 w 3176"/>
                <a:gd name="T83" fmla="*/ 387 h 1255"/>
                <a:gd name="T84" fmla="*/ 836 w 3176"/>
                <a:gd name="T85" fmla="*/ 286 h 1255"/>
                <a:gd name="T86" fmla="*/ 1014 w 3176"/>
                <a:gd name="T87" fmla="*/ 206 h 1255"/>
                <a:gd name="T88" fmla="*/ 1199 w 3176"/>
                <a:gd name="T89" fmla="*/ 149 h 1255"/>
                <a:gd name="T90" fmla="*/ 1390 w 3176"/>
                <a:gd name="T91" fmla="*/ 114 h 1255"/>
                <a:gd name="T92" fmla="*/ 1589 w 3176"/>
                <a:gd name="T93" fmla="*/ 102 h 1255"/>
                <a:gd name="T94" fmla="*/ 1786 w 3176"/>
                <a:gd name="T95" fmla="*/ 114 h 1255"/>
                <a:gd name="T96" fmla="*/ 1977 w 3176"/>
                <a:gd name="T97" fmla="*/ 149 h 1255"/>
                <a:gd name="T98" fmla="*/ 2163 w 3176"/>
                <a:gd name="T99" fmla="*/ 206 h 1255"/>
                <a:gd name="T100" fmla="*/ 2340 w 3176"/>
                <a:gd name="T101" fmla="*/ 286 h 1255"/>
                <a:gd name="T102" fmla="*/ 2509 w 3176"/>
                <a:gd name="T103" fmla="*/ 387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76" h="1255">
                  <a:moveTo>
                    <a:pt x="2562" y="425"/>
                  </a:moveTo>
                  <a:lnTo>
                    <a:pt x="2613" y="465"/>
                  </a:lnTo>
                  <a:lnTo>
                    <a:pt x="2662" y="506"/>
                  </a:lnTo>
                  <a:lnTo>
                    <a:pt x="2709" y="549"/>
                  </a:lnTo>
                  <a:lnTo>
                    <a:pt x="2754" y="594"/>
                  </a:lnTo>
                  <a:lnTo>
                    <a:pt x="2798" y="641"/>
                  </a:lnTo>
                  <a:lnTo>
                    <a:pt x="2840" y="689"/>
                  </a:lnTo>
                  <a:lnTo>
                    <a:pt x="2880" y="738"/>
                  </a:lnTo>
                  <a:lnTo>
                    <a:pt x="2918" y="790"/>
                  </a:lnTo>
                  <a:lnTo>
                    <a:pt x="2954" y="843"/>
                  </a:lnTo>
                  <a:lnTo>
                    <a:pt x="2988" y="896"/>
                  </a:lnTo>
                  <a:lnTo>
                    <a:pt x="3020" y="952"/>
                  </a:lnTo>
                  <a:lnTo>
                    <a:pt x="3049" y="1008"/>
                  </a:lnTo>
                  <a:lnTo>
                    <a:pt x="3076" y="1066"/>
                  </a:lnTo>
                  <a:lnTo>
                    <a:pt x="3101" y="1125"/>
                  </a:lnTo>
                  <a:lnTo>
                    <a:pt x="3124" y="1183"/>
                  </a:lnTo>
                  <a:lnTo>
                    <a:pt x="3145" y="1244"/>
                  </a:lnTo>
                  <a:lnTo>
                    <a:pt x="3148" y="1250"/>
                  </a:lnTo>
                  <a:lnTo>
                    <a:pt x="3153" y="1254"/>
                  </a:lnTo>
                  <a:lnTo>
                    <a:pt x="3158" y="1255"/>
                  </a:lnTo>
                  <a:lnTo>
                    <a:pt x="3165" y="1255"/>
                  </a:lnTo>
                  <a:lnTo>
                    <a:pt x="3170" y="1251"/>
                  </a:lnTo>
                  <a:lnTo>
                    <a:pt x="3174" y="1247"/>
                  </a:lnTo>
                  <a:lnTo>
                    <a:pt x="3176" y="1240"/>
                  </a:lnTo>
                  <a:lnTo>
                    <a:pt x="3176" y="1234"/>
                  </a:lnTo>
                  <a:lnTo>
                    <a:pt x="3154" y="1173"/>
                  </a:lnTo>
                  <a:lnTo>
                    <a:pt x="3132" y="1111"/>
                  </a:lnTo>
                  <a:lnTo>
                    <a:pt x="3107" y="1053"/>
                  </a:lnTo>
                  <a:lnTo>
                    <a:pt x="3079" y="993"/>
                  </a:lnTo>
                  <a:lnTo>
                    <a:pt x="3048" y="936"/>
                  </a:lnTo>
                  <a:lnTo>
                    <a:pt x="3016" y="880"/>
                  </a:lnTo>
                  <a:lnTo>
                    <a:pt x="2981" y="824"/>
                  </a:lnTo>
                  <a:lnTo>
                    <a:pt x="2944" y="771"/>
                  </a:lnTo>
                  <a:lnTo>
                    <a:pt x="2906" y="719"/>
                  </a:lnTo>
                  <a:lnTo>
                    <a:pt x="2864" y="667"/>
                  </a:lnTo>
                  <a:lnTo>
                    <a:pt x="2822" y="618"/>
                  </a:lnTo>
                  <a:lnTo>
                    <a:pt x="2778" y="572"/>
                  </a:lnTo>
                  <a:lnTo>
                    <a:pt x="2731" y="525"/>
                  </a:lnTo>
                  <a:lnTo>
                    <a:pt x="2683" y="481"/>
                  </a:lnTo>
                  <a:lnTo>
                    <a:pt x="2633" y="440"/>
                  </a:lnTo>
                  <a:lnTo>
                    <a:pt x="2581" y="399"/>
                  </a:lnTo>
                  <a:lnTo>
                    <a:pt x="2527" y="360"/>
                  </a:lnTo>
                  <a:lnTo>
                    <a:pt x="2472" y="324"/>
                  </a:lnTo>
                  <a:lnTo>
                    <a:pt x="2415" y="290"/>
                  </a:lnTo>
                  <a:lnTo>
                    <a:pt x="2356" y="258"/>
                  </a:lnTo>
                  <a:lnTo>
                    <a:pt x="2298" y="228"/>
                  </a:lnTo>
                  <a:lnTo>
                    <a:pt x="2238" y="202"/>
                  </a:lnTo>
                  <a:lnTo>
                    <a:pt x="2177" y="177"/>
                  </a:lnTo>
                  <a:lnTo>
                    <a:pt x="2114" y="155"/>
                  </a:lnTo>
                  <a:lnTo>
                    <a:pt x="2052" y="135"/>
                  </a:lnTo>
                  <a:lnTo>
                    <a:pt x="1988" y="118"/>
                  </a:lnTo>
                  <a:lnTo>
                    <a:pt x="1924" y="103"/>
                  </a:lnTo>
                  <a:lnTo>
                    <a:pt x="1859" y="91"/>
                  </a:lnTo>
                  <a:lnTo>
                    <a:pt x="1794" y="82"/>
                  </a:lnTo>
                  <a:lnTo>
                    <a:pt x="1727" y="76"/>
                  </a:lnTo>
                  <a:lnTo>
                    <a:pt x="1660" y="72"/>
                  </a:lnTo>
                  <a:lnTo>
                    <a:pt x="1594" y="70"/>
                  </a:lnTo>
                  <a:lnTo>
                    <a:pt x="1594" y="5"/>
                  </a:lnTo>
                  <a:lnTo>
                    <a:pt x="1593" y="2"/>
                  </a:lnTo>
                  <a:lnTo>
                    <a:pt x="1591" y="1"/>
                  </a:lnTo>
                  <a:lnTo>
                    <a:pt x="1590" y="0"/>
                  </a:lnTo>
                  <a:lnTo>
                    <a:pt x="1589" y="0"/>
                  </a:lnTo>
                  <a:lnTo>
                    <a:pt x="1586" y="0"/>
                  </a:lnTo>
                  <a:lnTo>
                    <a:pt x="1585" y="1"/>
                  </a:lnTo>
                  <a:lnTo>
                    <a:pt x="1583" y="2"/>
                  </a:lnTo>
                  <a:lnTo>
                    <a:pt x="1583" y="5"/>
                  </a:lnTo>
                  <a:lnTo>
                    <a:pt x="1583" y="70"/>
                  </a:lnTo>
                  <a:lnTo>
                    <a:pt x="1516" y="72"/>
                  </a:lnTo>
                  <a:lnTo>
                    <a:pt x="1449" y="76"/>
                  </a:lnTo>
                  <a:lnTo>
                    <a:pt x="1382" y="82"/>
                  </a:lnTo>
                  <a:lnTo>
                    <a:pt x="1317" y="91"/>
                  </a:lnTo>
                  <a:lnTo>
                    <a:pt x="1252" y="103"/>
                  </a:lnTo>
                  <a:lnTo>
                    <a:pt x="1188" y="118"/>
                  </a:lnTo>
                  <a:lnTo>
                    <a:pt x="1124" y="135"/>
                  </a:lnTo>
                  <a:lnTo>
                    <a:pt x="1062" y="155"/>
                  </a:lnTo>
                  <a:lnTo>
                    <a:pt x="999" y="177"/>
                  </a:lnTo>
                  <a:lnTo>
                    <a:pt x="939" y="202"/>
                  </a:lnTo>
                  <a:lnTo>
                    <a:pt x="878" y="228"/>
                  </a:lnTo>
                  <a:lnTo>
                    <a:pt x="820" y="258"/>
                  </a:lnTo>
                  <a:lnTo>
                    <a:pt x="761" y="290"/>
                  </a:lnTo>
                  <a:lnTo>
                    <a:pt x="705" y="324"/>
                  </a:lnTo>
                  <a:lnTo>
                    <a:pt x="649" y="360"/>
                  </a:lnTo>
                  <a:lnTo>
                    <a:pt x="595" y="399"/>
                  </a:lnTo>
                  <a:lnTo>
                    <a:pt x="543" y="440"/>
                  </a:lnTo>
                  <a:lnTo>
                    <a:pt x="494" y="481"/>
                  </a:lnTo>
                  <a:lnTo>
                    <a:pt x="445" y="525"/>
                  </a:lnTo>
                  <a:lnTo>
                    <a:pt x="399" y="572"/>
                  </a:lnTo>
                  <a:lnTo>
                    <a:pt x="354" y="618"/>
                  </a:lnTo>
                  <a:lnTo>
                    <a:pt x="312" y="667"/>
                  </a:lnTo>
                  <a:lnTo>
                    <a:pt x="270" y="719"/>
                  </a:lnTo>
                  <a:lnTo>
                    <a:pt x="232" y="771"/>
                  </a:lnTo>
                  <a:lnTo>
                    <a:pt x="196" y="824"/>
                  </a:lnTo>
                  <a:lnTo>
                    <a:pt x="161" y="880"/>
                  </a:lnTo>
                  <a:lnTo>
                    <a:pt x="128" y="936"/>
                  </a:lnTo>
                  <a:lnTo>
                    <a:pt x="99" y="993"/>
                  </a:lnTo>
                  <a:lnTo>
                    <a:pt x="71" y="1053"/>
                  </a:lnTo>
                  <a:lnTo>
                    <a:pt x="44" y="1111"/>
                  </a:lnTo>
                  <a:lnTo>
                    <a:pt x="22" y="1173"/>
                  </a:lnTo>
                  <a:lnTo>
                    <a:pt x="0" y="1234"/>
                  </a:lnTo>
                  <a:lnTo>
                    <a:pt x="0" y="1240"/>
                  </a:lnTo>
                  <a:lnTo>
                    <a:pt x="2" y="1247"/>
                  </a:lnTo>
                  <a:lnTo>
                    <a:pt x="6" y="1251"/>
                  </a:lnTo>
                  <a:lnTo>
                    <a:pt x="11" y="1255"/>
                  </a:lnTo>
                  <a:lnTo>
                    <a:pt x="14" y="1255"/>
                  </a:lnTo>
                  <a:lnTo>
                    <a:pt x="16" y="1255"/>
                  </a:lnTo>
                  <a:lnTo>
                    <a:pt x="22" y="1255"/>
                  </a:lnTo>
                  <a:lnTo>
                    <a:pt x="26" y="1252"/>
                  </a:lnTo>
                  <a:lnTo>
                    <a:pt x="30" y="1248"/>
                  </a:lnTo>
                  <a:lnTo>
                    <a:pt x="32" y="1244"/>
                  </a:lnTo>
                  <a:lnTo>
                    <a:pt x="52" y="1183"/>
                  </a:lnTo>
                  <a:lnTo>
                    <a:pt x="75" y="1125"/>
                  </a:lnTo>
                  <a:lnTo>
                    <a:pt x="100" y="1066"/>
                  </a:lnTo>
                  <a:lnTo>
                    <a:pt x="127" y="1008"/>
                  </a:lnTo>
                  <a:lnTo>
                    <a:pt x="157" y="952"/>
                  </a:lnTo>
                  <a:lnTo>
                    <a:pt x="189" y="896"/>
                  </a:lnTo>
                  <a:lnTo>
                    <a:pt x="222" y="843"/>
                  </a:lnTo>
                  <a:lnTo>
                    <a:pt x="258" y="790"/>
                  </a:lnTo>
                  <a:lnTo>
                    <a:pt x="297" y="738"/>
                  </a:lnTo>
                  <a:lnTo>
                    <a:pt x="337" y="689"/>
                  </a:lnTo>
                  <a:lnTo>
                    <a:pt x="378" y="641"/>
                  </a:lnTo>
                  <a:lnTo>
                    <a:pt x="422" y="594"/>
                  </a:lnTo>
                  <a:lnTo>
                    <a:pt x="467" y="549"/>
                  </a:lnTo>
                  <a:lnTo>
                    <a:pt x="515" y="506"/>
                  </a:lnTo>
                  <a:lnTo>
                    <a:pt x="563" y="465"/>
                  </a:lnTo>
                  <a:lnTo>
                    <a:pt x="614" y="425"/>
                  </a:lnTo>
                  <a:lnTo>
                    <a:pt x="668" y="387"/>
                  </a:lnTo>
                  <a:lnTo>
                    <a:pt x="723" y="351"/>
                  </a:lnTo>
                  <a:lnTo>
                    <a:pt x="779" y="318"/>
                  </a:lnTo>
                  <a:lnTo>
                    <a:pt x="836" y="286"/>
                  </a:lnTo>
                  <a:lnTo>
                    <a:pt x="894" y="256"/>
                  </a:lnTo>
                  <a:lnTo>
                    <a:pt x="953" y="231"/>
                  </a:lnTo>
                  <a:lnTo>
                    <a:pt x="1014" y="206"/>
                  </a:lnTo>
                  <a:lnTo>
                    <a:pt x="1074" y="185"/>
                  </a:lnTo>
                  <a:lnTo>
                    <a:pt x="1136" y="166"/>
                  </a:lnTo>
                  <a:lnTo>
                    <a:pt x="1199" y="149"/>
                  </a:lnTo>
                  <a:lnTo>
                    <a:pt x="1263" y="135"/>
                  </a:lnTo>
                  <a:lnTo>
                    <a:pt x="1327" y="123"/>
                  </a:lnTo>
                  <a:lnTo>
                    <a:pt x="1390" y="114"/>
                  </a:lnTo>
                  <a:lnTo>
                    <a:pt x="1456" y="107"/>
                  </a:lnTo>
                  <a:lnTo>
                    <a:pt x="1522" y="103"/>
                  </a:lnTo>
                  <a:lnTo>
                    <a:pt x="1589" y="102"/>
                  </a:lnTo>
                  <a:lnTo>
                    <a:pt x="1654" y="103"/>
                  </a:lnTo>
                  <a:lnTo>
                    <a:pt x="1720" y="107"/>
                  </a:lnTo>
                  <a:lnTo>
                    <a:pt x="1786" y="114"/>
                  </a:lnTo>
                  <a:lnTo>
                    <a:pt x="1849" y="123"/>
                  </a:lnTo>
                  <a:lnTo>
                    <a:pt x="1915" y="135"/>
                  </a:lnTo>
                  <a:lnTo>
                    <a:pt x="1977" y="149"/>
                  </a:lnTo>
                  <a:lnTo>
                    <a:pt x="2040" y="166"/>
                  </a:lnTo>
                  <a:lnTo>
                    <a:pt x="2102" y="185"/>
                  </a:lnTo>
                  <a:lnTo>
                    <a:pt x="2163" y="206"/>
                  </a:lnTo>
                  <a:lnTo>
                    <a:pt x="2223" y="231"/>
                  </a:lnTo>
                  <a:lnTo>
                    <a:pt x="2282" y="256"/>
                  </a:lnTo>
                  <a:lnTo>
                    <a:pt x="2340" y="286"/>
                  </a:lnTo>
                  <a:lnTo>
                    <a:pt x="2397" y="318"/>
                  </a:lnTo>
                  <a:lnTo>
                    <a:pt x="2453" y="351"/>
                  </a:lnTo>
                  <a:lnTo>
                    <a:pt x="2509" y="387"/>
                  </a:lnTo>
                  <a:lnTo>
                    <a:pt x="2562" y="42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0" name="Freeform 23"/>
            <p:cNvSpPr>
              <a:spLocks noEditPoints="1"/>
            </p:cNvSpPr>
            <p:nvPr userDrawn="1"/>
          </p:nvSpPr>
          <p:spPr bwMode="auto">
            <a:xfrm>
              <a:off x="5524501" y="1531938"/>
              <a:ext cx="131763" cy="123825"/>
            </a:xfrm>
            <a:custGeom>
              <a:avLst/>
              <a:gdLst>
                <a:gd name="T0" fmla="*/ 9 w 166"/>
                <a:gd name="T1" fmla="*/ 61 h 155"/>
                <a:gd name="T2" fmla="*/ 1 w 166"/>
                <a:gd name="T3" fmla="*/ 77 h 155"/>
                <a:gd name="T4" fmla="*/ 0 w 166"/>
                <a:gd name="T5" fmla="*/ 96 h 155"/>
                <a:gd name="T6" fmla="*/ 8 w 166"/>
                <a:gd name="T7" fmla="*/ 117 h 155"/>
                <a:gd name="T8" fmla="*/ 24 w 166"/>
                <a:gd name="T9" fmla="*/ 138 h 155"/>
                <a:gd name="T10" fmla="*/ 42 w 166"/>
                <a:gd name="T11" fmla="*/ 151 h 155"/>
                <a:gd name="T12" fmla="*/ 60 w 166"/>
                <a:gd name="T13" fmla="*/ 155 h 155"/>
                <a:gd name="T14" fmla="*/ 77 w 166"/>
                <a:gd name="T15" fmla="*/ 151 h 155"/>
                <a:gd name="T16" fmla="*/ 93 w 166"/>
                <a:gd name="T17" fmla="*/ 141 h 155"/>
                <a:gd name="T18" fmla="*/ 101 w 166"/>
                <a:gd name="T19" fmla="*/ 129 h 155"/>
                <a:gd name="T20" fmla="*/ 104 w 166"/>
                <a:gd name="T21" fmla="*/ 116 h 155"/>
                <a:gd name="T22" fmla="*/ 104 w 166"/>
                <a:gd name="T23" fmla="*/ 102 h 155"/>
                <a:gd name="T24" fmla="*/ 109 w 166"/>
                <a:gd name="T25" fmla="*/ 97 h 155"/>
                <a:gd name="T26" fmla="*/ 121 w 166"/>
                <a:gd name="T27" fmla="*/ 98 h 155"/>
                <a:gd name="T28" fmla="*/ 134 w 166"/>
                <a:gd name="T29" fmla="*/ 98 h 155"/>
                <a:gd name="T30" fmla="*/ 145 w 166"/>
                <a:gd name="T31" fmla="*/ 93 h 155"/>
                <a:gd name="T32" fmla="*/ 157 w 166"/>
                <a:gd name="T33" fmla="*/ 85 h 155"/>
                <a:gd name="T34" fmla="*/ 165 w 166"/>
                <a:gd name="T35" fmla="*/ 70 h 155"/>
                <a:gd name="T36" fmla="*/ 166 w 166"/>
                <a:gd name="T37" fmla="*/ 54 h 155"/>
                <a:gd name="T38" fmla="*/ 160 w 166"/>
                <a:gd name="T39" fmla="*/ 34 h 155"/>
                <a:gd name="T40" fmla="*/ 145 w 166"/>
                <a:gd name="T41" fmla="*/ 15 h 155"/>
                <a:gd name="T42" fmla="*/ 128 w 166"/>
                <a:gd name="T43" fmla="*/ 4 h 155"/>
                <a:gd name="T44" fmla="*/ 112 w 166"/>
                <a:gd name="T45" fmla="*/ 0 h 155"/>
                <a:gd name="T46" fmla="*/ 96 w 166"/>
                <a:gd name="T47" fmla="*/ 4 h 155"/>
                <a:gd name="T48" fmla="*/ 82 w 166"/>
                <a:gd name="T49" fmla="*/ 13 h 155"/>
                <a:gd name="T50" fmla="*/ 76 w 166"/>
                <a:gd name="T51" fmla="*/ 24 h 155"/>
                <a:gd name="T52" fmla="*/ 72 w 166"/>
                <a:gd name="T53" fmla="*/ 41 h 155"/>
                <a:gd name="T54" fmla="*/ 65 w 166"/>
                <a:gd name="T55" fmla="*/ 50 h 155"/>
                <a:gd name="T56" fmla="*/ 50 w 166"/>
                <a:gd name="T57" fmla="*/ 48 h 155"/>
                <a:gd name="T58" fmla="*/ 36 w 166"/>
                <a:gd name="T59" fmla="*/ 46 h 155"/>
                <a:gd name="T60" fmla="*/ 23 w 166"/>
                <a:gd name="T61" fmla="*/ 52 h 155"/>
                <a:gd name="T62" fmla="*/ 106 w 166"/>
                <a:gd name="T63" fmla="*/ 36 h 155"/>
                <a:gd name="T64" fmla="*/ 120 w 166"/>
                <a:gd name="T65" fmla="*/ 32 h 155"/>
                <a:gd name="T66" fmla="*/ 126 w 166"/>
                <a:gd name="T67" fmla="*/ 34 h 155"/>
                <a:gd name="T68" fmla="*/ 133 w 166"/>
                <a:gd name="T69" fmla="*/ 40 h 155"/>
                <a:gd name="T70" fmla="*/ 137 w 166"/>
                <a:gd name="T71" fmla="*/ 48 h 155"/>
                <a:gd name="T72" fmla="*/ 137 w 166"/>
                <a:gd name="T73" fmla="*/ 56 h 155"/>
                <a:gd name="T74" fmla="*/ 129 w 166"/>
                <a:gd name="T75" fmla="*/ 66 h 155"/>
                <a:gd name="T76" fmla="*/ 116 w 166"/>
                <a:gd name="T77" fmla="*/ 70 h 155"/>
                <a:gd name="T78" fmla="*/ 98 w 166"/>
                <a:gd name="T79" fmla="*/ 68 h 155"/>
                <a:gd name="T80" fmla="*/ 98 w 166"/>
                <a:gd name="T81" fmla="*/ 49 h 155"/>
                <a:gd name="T82" fmla="*/ 101 w 166"/>
                <a:gd name="T83" fmla="*/ 41 h 155"/>
                <a:gd name="T84" fmla="*/ 106 w 166"/>
                <a:gd name="T85" fmla="*/ 36 h 155"/>
                <a:gd name="T86" fmla="*/ 62 w 166"/>
                <a:gd name="T87" fmla="*/ 121 h 155"/>
                <a:gd name="T88" fmla="*/ 54 w 166"/>
                <a:gd name="T89" fmla="*/ 124 h 155"/>
                <a:gd name="T90" fmla="*/ 46 w 166"/>
                <a:gd name="T91" fmla="*/ 122 h 155"/>
                <a:gd name="T92" fmla="*/ 38 w 166"/>
                <a:gd name="T93" fmla="*/ 117 h 155"/>
                <a:gd name="T94" fmla="*/ 32 w 166"/>
                <a:gd name="T95" fmla="*/ 109 h 155"/>
                <a:gd name="T96" fmla="*/ 29 w 166"/>
                <a:gd name="T97" fmla="*/ 100 h 155"/>
                <a:gd name="T98" fmla="*/ 31 w 166"/>
                <a:gd name="T99" fmla="*/ 90 h 155"/>
                <a:gd name="T100" fmla="*/ 35 w 166"/>
                <a:gd name="T101" fmla="*/ 84 h 155"/>
                <a:gd name="T102" fmla="*/ 41 w 166"/>
                <a:gd name="T103" fmla="*/ 78 h 155"/>
                <a:gd name="T104" fmla="*/ 50 w 166"/>
                <a:gd name="T105" fmla="*/ 76 h 155"/>
                <a:gd name="T106" fmla="*/ 64 w 166"/>
                <a:gd name="T107" fmla="*/ 77 h 155"/>
                <a:gd name="T108" fmla="*/ 76 w 166"/>
                <a:gd name="T109" fmla="*/ 93 h 155"/>
                <a:gd name="T110" fmla="*/ 74 w 166"/>
                <a:gd name="T111" fmla="*/ 109 h 155"/>
                <a:gd name="T112" fmla="*/ 70 w 166"/>
                <a:gd name="T113" fmla="*/ 11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6" h="155">
                  <a:moveTo>
                    <a:pt x="16" y="56"/>
                  </a:moveTo>
                  <a:lnTo>
                    <a:pt x="9" y="61"/>
                  </a:lnTo>
                  <a:lnTo>
                    <a:pt x="4" y="69"/>
                  </a:lnTo>
                  <a:lnTo>
                    <a:pt x="1" y="77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3" y="106"/>
                  </a:lnTo>
                  <a:lnTo>
                    <a:pt x="8" y="117"/>
                  </a:lnTo>
                  <a:lnTo>
                    <a:pt x="16" y="128"/>
                  </a:lnTo>
                  <a:lnTo>
                    <a:pt x="24" y="138"/>
                  </a:lnTo>
                  <a:lnTo>
                    <a:pt x="33" y="146"/>
                  </a:lnTo>
                  <a:lnTo>
                    <a:pt x="42" y="151"/>
                  </a:lnTo>
                  <a:lnTo>
                    <a:pt x="50" y="154"/>
                  </a:lnTo>
                  <a:lnTo>
                    <a:pt x="60" y="155"/>
                  </a:lnTo>
                  <a:lnTo>
                    <a:pt x="69" y="155"/>
                  </a:lnTo>
                  <a:lnTo>
                    <a:pt x="77" y="151"/>
                  </a:lnTo>
                  <a:lnTo>
                    <a:pt x="86" y="147"/>
                  </a:lnTo>
                  <a:lnTo>
                    <a:pt x="93" y="141"/>
                  </a:lnTo>
                  <a:lnTo>
                    <a:pt x="97" y="136"/>
                  </a:lnTo>
                  <a:lnTo>
                    <a:pt x="101" y="129"/>
                  </a:lnTo>
                  <a:lnTo>
                    <a:pt x="102" y="122"/>
                  </a:lnTo>
                  <a:lnTo>
                    <a:pt x="104" y="116"/>
                  </a:lnTo>
                  <a:lnTo>
                    <a:pt x="104" y="109"/>
                  </a:lnTo>
                  <a:lnTo>
                    <a:pt x="104" y="102"/>
                  </a:lnTo>
                  <a:lnTo>
                    <a:pt x="102" y="94"/>
                  </a:lnTo>
                  <a:lnTo>
                    <a:pt x="109" y="97"/>
                  </a:lnTo>
                  <a:lnTo>
                    <a:pt x="116" y="98"/>
                  </a:lnTo>
                  <a:lnTo>
                    <a:pt x="121" y="98"/>
                  </a:lnTo>
                  <a:lnTo>
                    <a:pt x="128" y="98"/>
                  </a:lnTo>
                  <a:lnTo>
                    <a:pt x="134" y="98"/>
                  </a:lnTo>
                  <a:lnTo>
                    <a:pt x="140" y="96"/>
                  </a:lnTo>
                  <a:lnTo>
                    <a:pt x="145" y="93"/>
                  </a:lnTo>
                  <a:lnTo>
                    <a:pt x="150" y="90"/>
                  </a:lnTo>
                  <a:lnTo>
                    <a:pt x="157" y="85"/>
                  </a:lnTo>
                  <a:lnTo>
                    <a:pt x="161" y="78"/>
                  </a:lnTo>
                  <a:lnTo>
                    <a:pt x="165" y="70"/>
                  </a:lnTo>
                  <a:lnTo>
                    <a:pt x="166" y="62"/>
                  </a:lnTo>
                  <a:lnTo>
                    <a:pt x="166" y="54"/>
                  </a:lnTo>
                  <a:lnTo>
                    <a:pt x="164" y="44"/>
                  </a:lnTo>
                  <a:lnTo>
                    <a:pt x="160" y="34"/>
                  </a:lnTo>
                  <a:lnTo>
                    <a:pt x="153" y="24"/>
                  </a:lnTo>
                  <a:lnTo>
                    <a:pt x="145" y="15"/>
                  </a:lnTo>
                  <a:lnTo>
                    <a:pt x="137" y="8"/>
                  </a:lnTo>
                  <a:lnTo>
                    <a:pt x="128" y="4"/>
                  </a:lnTo>
                  <a:lnTo>
                    <a:pt x="120" y="1"/>
                  </a:lnTo>
                  <a:lnTo>
                    <a:pt x="112" y="0"/>
                  </a:lnTo>
                  <a:lnTo>
                    <a:pt x="104" y="1"/>
                  </a:lnTo>
                  <a:lnTo>
                    <a:pt x="96" y="4"/>
                  </a:lnTo>
                  <a:lnTo>
                    <a:pt x="89" y="8"/>
                  </a:lnTo>
                  <a:lnTo>
                    <a:pt x="82" y="13"/>
                  </a:lnTo>
                  <a:lnTo>
                    <a:pt x="78" y="18"/>
                  </a:lnTo>
                  <a:lnTo>
                    <a:pt x="76" y="24"/>
                  </a:lnTo>
                  <a:lnTo>
                    <a:pt x="73" y="29"/>
                  </a:lnTo>
                  <a:lnTo>
                    <a:pt x="72" y="41"/>
                  </a:lnTo>
                  <a:lnTo>
                    <a:pt x="72" y="53"/>
                  </a:lnTo>
                  <a:lnTo>
                    <a:pt x="65" y="50"/>
                  </a:lnTo>
                  <a:lnTo>
                    <a:pt x="57" y="49"/>
                  </a:lnTo>
                  <a:lnTo>
                    <a:pt x="50" y="48"/>
                  </a:lnTo>
                  <a:lnTo>
                    <a:pt x="44" y="46"/>
                  </a:lnTo>
                  <a:lnTo>
                    <a:pt x="36" y="46"/>
                  </a:lnTo>
                  <a:lnTo>
                    <a:pt x="29" y="49"/>
                  </a:lnTo>
                  <a:lnTo>
                    <a:pt x="23" y="52"/>
                  </a:lnTo>
                  <a:lnTo>
                    <a:pt x="16" y="56"/>
                  </a:lnTo>
                  <a:close/>
                  <a:moveTo>
                    <a:pt x="106" y="36"/>
                  </a:moveTo>
                  <a:lnTo>
                    <a:pt x="113" y="32"/>
                  </a:lnTo>
                  <a:lnTo>
                    <a:pt x="120" y="32"/>
                  </a:lnTo>
                  <a:lnTo>
                    <a:pt x="122" y="33"/>
                  </a:lnTo>
                  <a:lnTo>
                    <a:pt x="126" y="34"/>
                  </a:lnTo>
                  <a:lnTo>
                    <a:pt x="129" y="37"/>
                  </a:lnTo>
                  <a:lnTo>
                    <a:pt x="133" y="40"/>
                  </a:lnTo>
                  <a:lnTo>
                    <a:pt x="134" y="44"/>
                  </a:lnTo>
                  <a:lnTo>
                    <a:pt x="137" y="48"/>
                  </a:lnTo>
                  <a:lnTo>
                    <a:pt x="137" y="52"/>
                  </a:lnTo>
                  <a:lnTo>
                    <a:pt x="137" y="56"/>
                  </a:lnTo>
                  <a:lnTo>
                    <a:pt x="134" y="61"/>
                  </a:lnTo>
                  <a:lnTo>
                    <a:pt x="129" y="66"/>
                  </a:lnTo>
                  <a:lnTo>
                    <a:pt x="122" y="69"/>
                  </a:lnTo>
                  <a:lnTo>
                    <a:pt x="116" y="70"/>
                  </a:lnTo>
                  <a:lnTo>
                    <a:pt x="108" y="70"/>
                  </a:lnTo>
                  <a:lnTo>
                    <a:pt x="98" y="68"/>
                  </a:lnTo>
                  <a:lnTo>
                    <a:pt x="98" y="57"/>
                  </a:lnTo>
                  <a:lnTo>
                    <a:pt x="98" y="49"/>
                  </a:lnTo>
                  <a:lnTo>
                    <a:pt x="100" y="45"/>
                  </a:lnTo>
                  <a:lnTo>
                    <a:pt x="101" y="41"/>
                  </a:lnTo>
                  <a:lnTo>
                    <a:pt x="104" y="38"/>
                  </a:lnTo>
                  <a:lnTo>
                    <a:pt x="106" y="36"/>
                  </a:lnTo>
                  <a:close/>
                  <a:moveTo>
                    <a:pt x="66" y="120"/>
                  </a:moveTo>
                  <a:lnTo>
                    <a:pt x="62" y="121"/>
                  </a:lnTo>
                  <a:lnTo>
                    <a:pt x="58" y="124"/>
                  </a:lnTo>
                  <a:lnTo>
                    <a:pt x="54" y="124"/>
                  </a:lnTo>
                  <a:lnTo>
                    <a:pt x="50" y="124"/>
                  </a:lnTo>
                  <a:lnTo>
                    <a:pt x="46" y="122"/>
                  </a:lnTo>
                  <a:lnTo>
                    <a:pt x="42" y="120"/>
                  </a:lnTo>
                  <a:lnTo>
                    <a:pt x="38" y="117"/>
                  </a:lnTo>
                  <a:lnTo>
                    <a:pt x="36" y="113"/>
                  </a:lnTo>
                  <a:lnTo>
                    <a:pt x="32" y="109"/>
                  </a:lnTo>
                  <a:lnTo>
                    <a:pt x="31" y="104"/>
                  </a:lnTo>
                  <a:lnTo>
                    <a:pt x="29" y="100"/>
                  </a:lnTo>
                  <a:lnTo>
                    <a:pt x="29" y="96"/>
                  </a:lnTo>
                  <a:lnTo>
                    <a:pt x="31" y="90"/>
                  </a:lnTo>
                  <a:lnTo>
                    <a:pt x="32" y="88"/>
                  </a:lnTo>
                  <a:lnTo>
                    <a:pt x="35" y="84"/>
                  </a:lnTo>
                  <a:lnTo>
                    <a:pt x="38" y="81"/>
                  </a:lnTo>
                  <a:lnTo>
                    <a:pt x="41" y="78"/>
                  </a:lnTo>
                  <a:lnTo>
                    <a:pt x="45" y="77"/>
                  </a:lnTo>
                  <a:lnTo>
                    <a:pt x="50" y="76"/>
                  </a:lnTo>
                  <a:lnTo>
                    <a:pt x="54" y="76"/>
                  </a:lnTo>
                  <a:lnTo>
                    <a:pt x="64" y="77"/>
                  </a:lnTo>
                  <a:lnTo>
                    <a:pt x="74" y="81"/>
                  </a:lnTo>
                  <a:lnTo>
                    <a:pt x="76" y="93"/>
                  </a:lnTo>
                  <a:lnTo>
                    <a:pt x="76" y="104"/>
                  </a:lnTo>
                  <a:lnTo>
                    <a:pt x="74" y="109"/>
                  </a:lnTo>
                  <a:lnTo>
                    <a:pt x="73" y="113"/>
                  </a:lnTo>
                  <a:lnTo>
                    <a:pt x="70" y="116"/>
                  </a:lnTo>
                  <a:lnTo>
                    <a:pt x="66" y="12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1" name="Freeform 24"/>
            <p:cNvSpPr>
              <a:spLocks/>
            </p:cNvSpPr>
            <p:nvPr userDrawn="1"/>
          </p:nvSpPr>
          <p:spPr bwMode="auto">
            <a:xfrm>
              <a:off x="5434013" y="1428750"/>
              <a:ext cx="128588" cy="130175"/>
            </a:xfrm>
            <a:custGeom>
              <a:avLst/>
              <a:gdLst>
                <a:gd name="T0" fmla="*/ 74 w 162"/>
                <a:gd name="T1" fmla="*/ 145 h 163"/>
                <a:gd name="T2" fmla="*/ 59 w 162"/>
                <a:gd name="T3" fmla="*/ 129 h 163"/>
                <a:gd name="T4" fmla="*/ 162 w 162"/>
                <a:gd name="T5" fmla="*/ 35 h 163"/>
                <a:gd name="T6" fmla="*/ 141 w 162"/>
                <a:gd name="T7" fmla="*/ 12 h 163"/>
                <a:gd name="T8" fmla="*/ 134 w 162"/>
                <a:gd name="T9" fmla="*/ 12 h 163"/>
                <a:gd name="T10" fmla="*/ 127 w 162"/>
                <a:gd name="T11" fmla="*/ 9 h 163"/>
                <a:gd name="T12" fmla="*/ 121 w 162"/>
                <a:gd name="T13" fmla="*/ 5 h 163"/>
                <a:gd name="T14" fmla="*/ 115 w 162"/>
                <a:gd name="T15" fmla="*/ 0 h 163"/>
                <a:gd name="T16" fmla="*/ 94 w 162"/>
                <a:gd name="T17" fmla="*/ 18 h 163"/>
                <a:gd name="T18" fmla="*/ 99 w 162"/>
                <a:gd name="T19" fmla="*/ 22 h 163"/>
                <a:gd name="T20" fmla="*/ 105 w 162"/>
                <a:gd name="T21" fmla="*/ 26 h 163"/>
                <a:gd name="T22" fmla="*/ 111 w 162"/>
                <a:gd name="T23" fmla="*/ 30 h 163"/>
                <a:gd name="T24" fmla="*/ 117 w 162"/>
                <a:gd name="T25" fmla="*/ 31 h 163"/>
                <a:gd name="T26" fmla="*/ 37 w 162"/>
                <a:gd name="T27" fmla="*/ 103 h 163"/>
                <a:gd name="T28" fmla="*/ 19 w 162"/>
                <a:gd name="T29" fmla="*/ 85 h 163"/>
                <a:gd name="T30" fmla="*/ 0 w 162"/>
                <a:gd name="T31" fmla="*/ 103 h 163"/>
                <a:gd name="T32" fmla="*/ 54 w 162"/>
                <a:gd name="T33" fmla="*/ 163 h 163"/>
                <a:gd name="T34" fmla="*/ 74 w 162"/>
                <a:gd name="T35" fmla="*/ 14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2" h="163">
                  <a:moveTo>
                    <a:pt x="74" y="145"/>
                  </a:moveTo>
                  <a:lnTo>
                    <a:pt x="59" y="129"/>
                  </a:lnTo>
                  <a:lnTo>
                    <a:pt x="162" y="35"/>
                  </a:lnTo>
                  <a:lnTo>
                    <a:pt x="141" y="12"/>
                  </a:lnTo>
                  <a:lnTo>
                    <a:pt x="134" y="12"/>
                  </a:lnTo>
                  <a:lnTo>
                    <a:pt x="127" y="9"/>
                  </a:lnTo>
                  <a:lnTo>
                    <a:pt x="121" y="5"/>
                  </a:lnTo>
                  <a:lnTo>
                    <a:pt x="115" y="0"/>
                  </a:lnTo>
                  <a:lnTo>
                    <a:pt x="94" y="18"/>
                  </a:lnTo>
                  <a:lnTo>
                    <a:pt x="99" y="22"/>
                  </a:lnTo>
                  <a:lnTo>
                    <a:pt x="105" y="26"/>
                  </a:lnTo>
                  <a:lnTo>
                    <a:pt x="111" y="30"/>
                  </a:lnTo>
                  <a:lnTo>
                    <a:pt x="117" y="31"/>
                  </a:lnTo>
                  <a:lnTo>
                    <a:pt x="37" y="103"/>
                  </a:lnTo>
                  <a:lnTo>
                    <a:pt x="19" y="85"/>
                  </a:lnTo>
                  <a:lnTo>
                    <a:pt x="0" y="103"/>
                  </a:lnTo>
                  <a:lnTo>
                    <a:pt x="54" y="163"/>
                  </a:lnTo>
                  <a:lnTo>
                    <a:pt x="74" y="14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2" name="Freeform 25"/>
            <p:cNvSpPr>
              <a:spLocks/>
            </p:cNvSpPr>
            <p:nvPr userDrawn="1"/>
          </p:nvSpPr>
          <p:spPr bwMode="auto">
            <a:xfrm>
              <a:off x="5056188" y="1120775"/>
              <a:ext cx="117475" cy="133350"/>
            </a:xfrm>
            <a:custGeom>
              <a:avLst/>
              <a:gdLst>
                <a:gd name="T0" fmla="*/ 46 w 147"/>
                <a:gd name="T1" fmla="*/ 165 h 169"/>
                <a:gd name="T2" fmla="*/ 67 w 147"/>
                <a:gd name="T3" fmla="*/ 169 h 169"/>
                <a:gd name="T4" fmla="*/ 86 w 147"/>
                <a:gd name="T5" fmla="*/ 165 h 169"/>
                <a:gd name="T6" fmla="*/ 101 w 147"/>
                <a:gd name="T7" fmla="*/ 155 h 169"/>
                <a:gd name="T8" fmla="*/ 110 w 147"/>
                <a:gd name="T9" fmla="*/ 136 h 169"/>
                <a:gd name="T10" fmla="*/ 111 w 147"/>
                <a:gd name="T11" fmla="*/ 116 h 169"/>
                <a:gd name="T12" fmla="*/ 99 w 147"/>
                <a:gd name="T13" fmla="*/ 89 h 169"/>
                <a:gd name="T14" fmla="*/ 82 w 147"/>
                <a:gd name="T15" fmla="*/ 65 h 169"/>
                <a:gd name="T16" fmla="*/ 75 w 147"/>
                <a:gd name="T17" fmla="*/ 52 h 169"/>
                <a:gd name="T18" fmla="*/ 75 w 147"/>
                <a:gd name="T19" fmla="*/ 43 h 169"/>
                <a:gd name="T20" fmla="*/ 79 w 147"/>
                <a:gd name="T21" fmla="*/ 36 h 169"/>
                <a:gd name="T22" fmla="*/ 85 w 147"/>
                <a:gd name="T23" fmla="*/ 32 h 169"/>
                <a:gd name="T24" fmla="*/ 91 w 147"/>
                <a:gd name="T25" fmla="*/ 30 h 169"/>
                <a:gd name="T26" fmla="*/ 98 w 147"/>
                <a:gd name="T27" fmla="*/ 31 h 169"/>
                <a:gd name="T28" fmla="*/ 106 w 147"/>
                <a:gd name="T29" fmla="*/ 36 h 169"/>
                <a:gd name="T30" fmla="*/ 113 w 147"/>
                <a:gd name="T31" fmla="*/ 43 h 169"/>
                <a:gd name="T32" fmla="*/ 117 w 147"/>
                <a:gd name="T33" fmla="*/ 57 h 169"/>
                <a:gd name="T34" fmla="*/ 147 w 147"/>
                <a:gd name="T35" fmla="*/ 69 h 169"/>
                <a:gd name="T36" fmla="*/ 146 w 147"/>
                <a:gd name="T37" fmla="*/ 52 h 169"/>
                <a:gd name="T38" fmla="*/ 142 w 147"/>
                <a:gd name="T39" fmla="*/ 35 h 169"/>
                <a:gd name="T40" fmla="*/ 131 w 147"/>
                <a:gd name="T41" fmla="*/ 22 h 169"/>
                <a:gd name="T42" fmla="*/ 117 w 147"/>
                <a:gd name="T43" fmla="*/ 10 h 169"/>
                <a:gd name="T44" fmla="*/ 97 w 147"/>
                <a:gd name="T45" fmla="*/ 2 h 169"/>
                <a:gd name="T46" fmla="*/ 77 w 147"/>
                <a:gd name="T47" fmla="*/ 2 h 169"/>
                <a:gd name="T48" fmla="*/ 61 w 147"/>
                <a:gd name="T49" fmla="*/ 8 h 169"/>
                <a:gd name="T50" fmla="*/ 47 w 147"/>
                <a:gd name="T51" fmla="*/ 23 h 169"/>
                <a:gd name="T52" fmla="*/ 41 w 147"/>
                <a:gd name="T53" fmla="*/ 44 h 169"/>
                <a:gd name="T54" fmla="*/ 44 w 147"/>
                <a:gd name="T55" fmla="*/ 63 h 169"/>
                <a:gd name="T56" fmla="*/ 53 w 147"/>
                <a:gd name="T57" fmla="*/ 79 h 169"/>
                <a:gd name="T58" fmla="*/ 63 w 147"/>
                <a:gd name="T59" fmla="*/ 93 h 169"/>
                <a:gd name="T60" fmla="*/ 77 w 147"/>
                <a:gd name="T61" fmla="*/ 113 h 169"/>
                <a:gd name="T62" fmla="*/ 78 w 147"/>
                <a:gd name="T63" fmla="*/ 123 h 169"/>
                <a:gd name="T64" fmla="*/ 77 w 147"/>
                <a:gd name="T65" fmla="*/ 131 h 169"/>
                <a:gd name="T66" fmla="*/ 71 w 147"/>
                <a:gd name="T67" fmla="*/ 137 h 169"/>
                <a:gd name="T68" fmla="*/ 65 w 147"/>
                <a:gd name="T69" fmla="*/ 140 h 169"/>
                <a:gd name="T70" fmla="*/ 57 w 147"/>
                <a:gd name="T71" fmla="*/ 140 h 169"/>
                <a:gd name="T72" fmla="*/ 47 w 147"/>
                <a:gd name="T73" fmla="*/ 137 h 169"/>
                <a:gd name="T74" fmla="*/ 40 w 147"/>
                <a:gd name="T75" fmla="*/ 129 h 169"/>
                <a:gd name="T76" fmla="*/ 33 w 147"/>
                <a:gd name="T77" fmla="*/ 120 h 169"/>
                <a:gd name="T78" fmla="*/ 30 w 147"/>
                <a:gd name="T79" fmla="*/ 97 h 169"/>
                <a:gd name="T80" fmla="*/ 0 w 147"/>
                <a:gd name="T81" fmla="*/ 105 h 169"/>
                <a:gd name="T82" fmla="*/ 2 w 147"/>
                <a:gd name="T83" fmla="*/ 123 h 169"/>
                <a:gd name="T84" fmla="*/ 10 w 147"/>
                <a:gd name="T85" fmla="*/ 140 h 169"/>
                <a:gd name="T86" fmla="*/ 25 w 147"/>
                <a:gd name="T87" fmla="*/ 15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7" h="169">
                  <a:moveTo>
                    <a:pt x="34" y="160"/>
                  </a:moveTo>
                  <a:lnTo>
                    <a:pt x="46" y="165"/>
                  </a:lnTo>
                  <a:lnTo>
                    <a:pt x="57" y="169"/>
                  </a:lnTo>
                  <a:lnTo>
                    <a:pt x="67" y="169"/>
                  </a:lnTo>
                  <a:lnTo>
                    <a:pt x="77" y="168"/>
                  </a:lnTo>
                  <a:lnTo>
                    <a:pt x="86" y="165"/>
                  </a:lnTo>
                  <a:lnTo>
                    <a:pt x="94" y="160"/>
                  </a:lnTo>
                  <a:lnTo>
                    <a:pt x="101" y="155"/>
                  </a:lnTo>
                  <a:lnTo>
                    <a:pt x="106" y="147"/>
                  </a:lnTo>
                  <a:lnTo>
                    <a:pt x="110" y="136"/>
                  </a:lnTo>
                  <a:lnTo>
                    <a:pt x="113" y="125"/>
                  </a:lnTo>
                  <a:lnTo>
                    <a:pt x="111" y="116"/>
                  </a:lnTo>
                  <a:lnTo>
                    <a:pt x="109" y="107"/>
                  </a:lnTo>
                  <a:lnTo>
                    <a:pt x="99" y="89"/>
                  </a:lnTo>
                  <a:lnTo>
                    <a:pt x="89" y="75"/>
                  </a:lnTo>
                  <a:lnTo>
                    <a:pt x="82" y="65"/>
                  </a:lnTo>
                  <a:lnTo>
                    <a:pt x="77" y="56"/>
                  </a:lnTo>
                  <a:lnTo>
                    <a:pt x="75" y="52"/>
                  </a:lnTo>
                  <a:lnTo>
                    <a:pt x="75" y="47"/>
                  </a:lnTo>
                  <a:lnTo>
                    <a:pt x="75" y="43"/>
                  </a:lnTo>
                  <a:lnTo>
                    <a:pt x="78" y="39"/>
                  </a:lnTo>
                  <a:lnTo>
                    <a:pt x="79" y="36"/>
                  </a:lnTo>
                  <a:lnTo>
                    <a:pt x="82" y="34"/>
                  </a:lnTo>
                  <a:lnTo>
                    <a:pt x="85" y="32"/>
                  </a:lnTo>
                  <a:lnTo>
                    <a:pt x="87" y="31"/>
                  </a:lnTo>
                  <a:lnTo>
                    <a:pt x="91" y="30"/>
                  </a:lnTo>
                  <a:lnTo>
                    <a:pt x="94" y="31"/>
                  </a:lnTo>
                  <a:lnTo>
                    <a:pt x="98" y="31"/>
                  </a:lnTo>
                  <a:lnTo>
                    <a:pt x="102" y="34"/>
                  </a:lnTo>
                  <a:lnTo>
                    <a:pt x="106" y="36"/>
                  </a:lnTo>
                  <a:lnTo>
                    <a:pt x="110" y="39"/>
                  </a:lnTo>
                  <a:lnTo>
                    <a:pt x="113" y="43"/>
                  </a:lnTo>
                  <a:lnTo>
                    <a:pt x="114" y="48"/>
                  </a:lnTo>
                  <a:lnTo>
                    <a:pt x="117" y="57"/>
                  </a:lnTo>
                  <a:lnTo>
                    <a:pt x="117" y="68"/>
                  </a:lnTo>
                  <a:lnTo>
                    <a:pt x="147" y="69"/>
                  </a:lnTo>
                  <a:lnTo>
                    <a:pt x="147" y="60"/>
                  </a:lnTo>
                  <a:lnTo>
                    <a:pt x="146" y="52"/>
                  </a:lnTo>
                  <a:lnTo>
                    <a:pt x="145" y="43"/>
                  </a:lnTo>
                  <a:lnTo>
                    <a:pt x="142" y="35"/>
                  </a:lnTo>
                  <a:lnTo>
                    <a:pt x="138" y="28"/>
                  </a:lnTo>
                  <a:lnTo>
                    <a:pt x="131" y="22"/>
                  </a:lnTo>
                  <a:lnTo>
                    <a:pt x="125" y="15"/>
                  </a:lnTo>
                  <a:lnTo>
                    <a:pt x="117" y="10"/>
                  </a:lnTo>
                  <a:lnTo>
                    <a:pt x="106" y="4"/>
                  </a:lnTo>
                  <a:lnTo>
                    <a:pt x="97" y="2"/>
                  </a:lnTo>
                  <a:lnTo>
                    <a:pt x="87" y="0"/>
                  </a:lnTo>
                  <a:lnTo>
                    <a:pt x="77" y="2"/>
                  </a:lnTo>
                  <a:lnTo>
                    <a:pt x="69" y="4"/>
                  </a:lnTo>
                  <a:lnTo>
                    <a:pt x="61" y="8"/>
                  </a:lnTo>
                  <a:lnTo>
                    <a:pt x="54" y="15"/>
                  </a:lnTo>
                  <a:lnTo>
                    <a:pt x="47" y="23"/>
                  </a:lnTo>
                  <a:lnTo>
                    <a:pt x="44" y="34"/>
                  </a:lnTo>
                  <a:lnTo>
                    <a:pt x="41" y="44"/>
                  </a:lnTo>
                  <a:lnTo>
                    <a:pt x="42" y="53"/>
                  </a:lnTo>
                  <a:lnTo>
                    <a:pt x="44" y="63"/>
                  </a:lnTo>
                  <a:lnTo>
                    <a:pt x="47" y="71"/>
                  </a:lnTo>
                  <a:lnTo>
                    <a:pt x="53" y="79"/>
                  </a:lnTo>
                  <a:lnTo>
                    <a:pt x="58" y="87"/>
                  </a:lnTo>
                  <a:lnTo>
                    <a:pt x="63" y="93"/>
                  </a:lnTo>
                  <a:lnTo>
                    <a:pt x="71" y="104"/>
                  </a:lnTo>
                  <a:lnTo>
                    <a:pt x="77" y="113"/>
                  </a:lnTo>
                  <a:lnTo>
                    <a:pt x="78" y="117"/>
                  </a:lnTo>
                  <a:lnTo>
                    <a:pt x="78" y="123"/>
                  </a:lnTo>
                  <a:lnTo>
                    <a:pt x="78" y="127"/>
                  </a:lnTo>
                  <a:lnTo>
                    <a:pt x="77" y="131"/>
                  </a:lnTo>
                  <a:lnTo>
                    <a:pt x="74" y="135"/>
                  </a:lnTo>
                  <a:lnTo>
                    <a:pt x="71" y="137"/>
                  </a:lnTo>
                  <a:lnTo>
                    <a:pt x="67" y="139"/>
                  </a:lnTo>
                  <a:lnTo>
                    <a:pt x="65" y="140"/>
                  </a:lnTo>
                  <a:lnTo>
                    <a:pt x="61" y="141"/>
                  </a:lnTo>
                  <a:lnTo>
                    <a:pt x="57" y="140"/>
                  </a:lnTo>
                  <a:lnTo>
                    <a:pt x="53" y="139"/>
                  </a:lnTo>
                  <a:lnTo>
                    <a:pt x="47" y="137"/>
                  </a:lnTo>
                  <a:lnTo>
                    <a:pt x="44" y="133"/>
                  </a:lnTo>
                  <a:lnTo>
                    <a:pt x="40" y="129"/>
                  </a:lnTo>
                  <a:lnTo>
                    <a:pt x="36" y="125"/>
                  </a:lnTo>
                  <a:lnTo>
                    <a:pt x="33" y="120"/>
                  </a:lnTo>
                  <a:lnTo>
                    <a:pt x="30" y="108"/>
                  </a:lnTo>
                  <a:lnTo>
                    <a:pt x="30" y="97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2" y="123"/>
                  </a:lnTo>
                  <a:lnTo>
                    <a:pt x="6" y="132"/>
                  </a:lnTo>
                  <a:lnTo>
                    <a:pt x="10" y="140"/>
                  </a:lnTo>
                  <a:lnTo>
                    <a:pt x="17" y="147"/>
                  </a:lnTo>
                  <a:lnTo>
                    <a:pt x="25" y="155"/>
                  </a:lnTo>
                  <a:lnTo>
                    <a:pt x="34" y="16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3" name="Freeform 26"/>
            <p:cNvSpPr>
              <a:spLocks/>
            </p:cNvSpPr>
            <p:nvPr userDrawn="1"/>
          </p:nvSpPr>
          <p:spPr bwMode="auto">
            <a:xfrm>
              <a:off x="4481513" y="928688"/>
              <a:ext cx="101600" cy="138112"/>
            </a:xfrm>
            <a:custGeom>
              <a:avLst/>
              <a:gdLst>
                <a:gd name="T0" fmla="*/ 50 w 127"/>
                <a:gd name="T1" fmla="*/ 174 h 174"/>
                <a:gd name="T2" fmla="*/ 65 w 127"/>
                <a:gd name="T3" fmla="*/ 174 h 174"/>
                <a:gd name="T4" fmla="*/ 77 w 127"/>
                <a:gd name="T5" fmla="*/ 172 h 174"/>
                <a:gd name="T6" fmla="*/ 87 w 127"/>
                <a:gd name="T7" fmla="*/ 168 h 174"/>
                <a:gd name="T8" fmla="*/ 95 w 127"/>
                <a:gd name="T9" fmla="*/ 163 h 174"/>
                <a:gd name="T10" fmla="*/ 102 w 127"/>
                <a:gd name="T11" fmla="*/ 155 h 174"/>
                <a:gd name="T12" fmla="*/ 107 w 127"/>
                <a:gd name="T13" fmla="*/ 146 h 174"/>
                <a:gd name="T14" fmla="*/ 111 w 127"/>
                <a:gd name="T15" fmla="*/ 134 h 174"/>
                <a:gd name="T16" fmla="*/ 114 w 127"/>
                <a:gd name="T17" fmla="*/ 121 h 174"/>
                <a:gd name="T18" fmla="*/ 127 w 127"/>
                <a:gd name="T19" fmla="*/ 13 h 174"/>
                <a:gd name="T20" fmla="*/ 94 w 127"/>
                <a:gd name="T21" fmla="*/ 9 h 174"/>
                <a:gd name="T22" fmla="*/ 82 w 127"/>
                <a:gd name="T23" fmla="*/ 115 h 174"/>
                <a:gd name="T24" fmla="*/ 81 w 127"/>
                <a:gd name="T25" fmla="*/ 123 h 174"/>
                <a:gd name="T26" fmla="*/ 78 w 127"/>
                <a:gd name="T27" fmla="*/ 130 h 174"/>
                <a:gd name="T28" fmla="*/ 77 w 127"/>
                <a:gd name="T29" fmla="*/ 135 h 174"/>
                <a:gd name="T30" fmla="*/ 73 w 127"/>
                <a:gd name="T31" fmla="*/ 139 h 174"/>
                <a:gd name="T32" fmla="*/ 70 w 127"/>
                <a:gd name="T33" fmla="*/ 142 h 174"/>
                <a:gd name="T34" fmla="*/ 65 w 127"/>
                <a:gd name="T35" fmla="*/ 145 h 174"/>
                <a:gd name="T36" fmla="*/ 61 w 127"/>
                <a:gd name="T37" fmla="*/ 146 h 174"/>
                <a:gd name="T38" fmla="*/ 54 w 127"/>
                <a:gd name="T39" fmla="*/ 145 h 174"/>
                <a:gd name="T40" fmla="*/ 49 w 127"/>
                <a:gd name="T41" fmla="*/ 143 h 174"/>
                <a:gd name="T42" fmla="*/ 44 w 127"/>
                <a:gd name="T43" fmla="*/ 142 h 174"/>
                <a:gd name="T44" fmla="*/ 40 w 127"/>
                <a:gd name="T45" fmla="*/ 139 h 174"/>
                <a:gd name="T46" fmla="*/ 37 w 127"/>
                <a:gd name="T47" fmla="*/ 135 h 174"/>
                <a:gd name="T48" fmla="*/ 36 w 127"/>
                <a:gd name="T49" fmla="*/ 130 h 174"/>
                <a:gd name="T50" fmla="*/ 34 w 127"/>
                <a:gd name="T51" fmla="*/ 125 h 174"/>
                <a:gd name="T52" fmla="*/ 34 w 127"/>
                <a:gd name="T53" fmla="*/ 117 h 174"/>
                <a:gd name="T54" fmla="*/ 36 w 127"/>
                <a:gd name="T55" fmla="*/ 109 h 174"/>
                <a:gd name="T56" fmla="*/ 47 w 127"/>
                <a:gd name="T57" fmla="*/ 4 h 174"/>
                <a:gd name="T58" fmla="*/ 14 w 127"/>
                <a:gd name="T59" fmla="*/ 0 h 174"/>
                <a:gd name="T60" fmla="*/ 1 w 127"/>
                <a:gd name="T61" fmla="*/ 107 h 174"/>
                <a:gd name="T62" fmla="*/ 0 w 127"/>
                <a:gd name="T63" fmla="*/ 121 h 174"/>
                <a:gd name="T64" fmla="*/ 1 w 127"/>
                <a:gd name="T65" fmla="*/ 133 h 174"/>
                <a:gd name="T66" fmla="*/ 4 w 127"/>
                <a:gd name="T67" fmla="*/ 143 h 174"/>
                <a:gd name="T68" fmla="*/ 9 w 127"/>
                <a:gd name="T69" fmla="*/ 153 h 174"/>
                <a:gd name="T70" fmla="*/ 16 w 127"/>
                <a:gd name="T71" fmla="*/ 161 h 174"/>
                <a:gd name="T72" fmla="*/ 25 w 127"/>
                <a:gd name="T73" fmla="*/ 166 h 174"/>
                <a:gd name="T74" fmla="*/ 37 w 127"/>
                <a:gd name="T75" fmla="*/ 171 h 174"/>
                <a:gd name="T76" fmla="*/ 50 w 127"/>
                <a:gd name="T7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7" h="174">
                  <a:moveTo>
                    <a:pt x="50" y="174"/>
                  </a:moveTo>
                  <a:lnTo>
                    <a:pt x="65" y="174"/>
                  </a:lnTo>
                  <a:lnTo>
                    <a:pt x="77" y="172"/>
                  </a:lnTo>
                  <a:lnTo>
                    <a:pt x="87" y="168"/>
                  </a:lnTo>
                  <a:lnTo>
                    <a:pt x="95" y="163"/>
                  </a:lnTo>
                  <a:lnTo>
                    <a:pt x="102" y="155"/>
                  </a:lnTo>
                  <a:lnTo>
                    <a:pt x="107" y="146"/>
                  </a:lnTo>
                  <a:lnTo>
                    <a:pt x="111" y="134"/>
                  </a:lnTo>
                  <a:lnTo>
                    <a:pt x="114" y="121"/>
                  </a:lnTo>
                  <a:lnTo>
                    <a:pt x="127" y="13"/>
                  </a:lnTo>
                  <a:lnTo>
                    <a:pt x="94" y="9"/>
                  </a:lnTo>
                  <a:lnTo>
                    <a:pt x="82" y="115"/>
                  </a:lnTo>
                  <a:lnTo>
                    <a:pt x="81" y="123"/>
                  </a:lnTo>
                  <a:lnTo>
                    <a:pt x="78" y="130"/>
                  </a:lnTo>
                  <a:lnTo>
                    <a:pt x="77" y="135"/>
                  </a:lnTo>
                  <a:lnTo>
                    <a:pt x="73" y="139"/>
                  </a:lnTo>
                  <a:lnTo>
                    <a:pt x="70" y="142"/>
                  </a:lnTo>
                  <a:lnTo>
                    <a:pt x="65" y="145"/>
                  </a:lnTo>
                  <a:lnTo>
                    <a:pt x="61" y="146"/>
                  </a:lnTo>
                  <a:lnTo>
                    <a:pt x="54" y="145"/>
                  </a:lnTo>
                  <a:lnTo>
                    <a:pt x="49" y="143"/>
                  </a:lnTo>
                  <a:lnTo>
                    <a:pt x="44" y="142"/>
                  </a:lnTo>
                  <a:lnTo>
                    <a:pt x="40" y="139"/>
                  </a:lnTo>
                  <a:lnTo>
                    <a:pt x="37" y="135"/>
                  </a:lnTo>
                  <a:lnTo>
                    <a:pt x="36" y="130"/>
                  </a:lnTo>
                  <a:lnTo>
                    <a:pt x="34" y="125"/>
                  </a:lnTo>
                  <a:lnTo>
                    <a:pt x="34" y="117"/>
                  </a:lnTo>
                  <a:lnTo>
                    <a:pt x="36" y="109"/>
                  </a:lnTo>
                  <a:lnTo>
                    <a:pt x="47" y="4"/>
                  </a:lnTo>
                  <a:lnTo>
                    <a:pt x="14" y="0"/>
                  </a:lnTo>
                  <a:lnTo>
                    <a:pt x="1" y="107"/>
                  </a:lnTo>
                  <a:lnTo>
                    <a:pt x="0" y="121"/>
                  </a:lnTo>
                  <a:lnTo>
                    <a:pt x="1" y="133"/>
                  </a:lnTo>
                  <a:lnTo>
                    <a:pt x="4" y="143"/>
                  </a:lnTo>
                  <a:lnTo>
                    <a:pt x="9" y="153"/>
                  </a:lnTo>
                  <a:lnTo>
                    <a:pt x="16" y="161"/>
                  </a:lnTo>
                  <a:lnTo>
                    <a:pt x="25" y="166"/>
                  </a:lnTo>
                  <a:lnTo>
                    <a:pt x="37" y="171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4" name="Freeform 27"/>
            <p:cNvSpPr>
              <a:spLocks noEditPoints="1"/>
            </p:cNvSpPr>
            <p:nvPr userDrawn="1"/>
          </p:nvSpPr>
          <p:spPr bwMode="auto">
            <a:xfrm>
              <a:off x="4635501" y="957263"/>
              <a:ext cx="107950" cy="136525"/>
            </a:xfrm>
            <a:custGeom>
              <a:avLst/>
              <a:gdLst>
                <a:gd name="T0" fmla="*/ 54 w 136"/>
                <a:gd name="T1" fmla="*/ 170 h 171"/>
                <a:gd name="T2" fmla="*/ 68 w 136"/>
                <a:gd name="T3" fmla="*/ 171 h 171"/>
                <a:gd name="T4" fmla="*/ 80 w 136"/>
                <a:gd name="T5" fmla="*/ 168 h 171"/>
                <a:gd name="T6" fmla="*/ 92 w 136"/>
                <a:gd name="T7" fmla="*/ 163 h 171"/>
                <a:gd name="T8" fmla="*/ 104 w 136"/>
                <a:gd name="T9" fmla="*/ 155 h 171"/>
                <a:gd name="T10" fmla="*/ 113 w 136"/>
                <a:gd name="T11" fmla="*/ 143 h 171"/>
                <a:gd name="T12" fmla="*/ 122 w 136"/>
                <a:gd name="T13" fmla="*/ 129 h 171"/>
                <a:gd name="T14" fmla="*/ 129 w 136"/>
                <a:gd name="T15" fmla="*/ 111 h 171"/>
                <a:gd name="T16" fmla="*/ 134 w 136"/>
                <a:gd name="T17" fmla="*/ 90 h 171"/>
                <a:gd name="T18" fmla="*/ 136 w 136"/>
                <a:gd name="T19" fmla="*/ 70 h 171"/>
                <a:gd name="T20" fmla="*/ 136 w 136"/>
                <a:gd name="T21" fmla="*/ 54 h 171"/>
                <a:gd name="T22" fmla="*/ 132 w 136"/>
                <a:gd name="T23" fmla="*/ 39 h 171"/>
                <a:gd name="T24" fmla="*/ 125 w 136"/>
                <a:gd name="T25" fmla="*/ 26 h 171"/>
                <a:gd name="T26" fmla="*/ 117 w 136"/>
                <a:gd name="T27" fmla="*/ 17 h 171"/>
                <a:gd name="T28" fmla="*/ 106 w 136"/>
                <a:gd name="T29" fmla="*/ 9 h 171"/>
                <a:gd name="T30" fmla="*/ 94 w 136"/>
                <a:gd name="T31" fmla="*/ 4 h 171"/>
                <a:gd name="T32" fmla="*/ 81 w 136"/>
                <a:gd name="T33" fmla="*/ 0 h 171"/>
                <a:gd name="T34" fmla="*/ 69 w 136"/>
                <a:gd name="T35" fmla="*/ 0 h 171"/>
                <a:gd name="T36" fmla="*/ 56 w 136"/>
                <a:gd name="T37" fmla="*/ 2 h 171"/>
                <a:gd name="T38" fmla="*/ 44 w 136"/>
                <a:gd name="T39" fmla="*/ 8 h 171"/>
                <a:gd name="T40" fmla="*/ 33 w 136"/>
                <a:gd name="T41" fmla="*/ 15 h 171"/>
                <a:gd name="T42" fmla="*/ 22 w 136"/>
                <a:gd name="T43" fmla="*/ 26 h 171"/>
                <a:gd name="T44" fmla="*/ 13 w 136"/>
                <a:gd name="T45" fmla="*/ 42 h 171"/>
                <a:gd name="T46" fmla="*/ 6 w 136"/>
                <a:gd name="T47" fmla="*/ 59 h 171"/>
                <a:gd name="T48" fmla="*/ 1 w 136"/>
                <a:gd name="T49" fmla="*/ 81 h 171"/>
                <a:gd name="T50" fmla="*/ 0 w 136"/>
                <a:gd name="T51" fmla="*/ 99 h 171"/>
                <a:gd name="T52" fmla="*/ 1 w 136"/>
                <a:gd name="T53" fmla="*/ 117 h 171"/>
                <a:gd name="T54" fmla="*/ 5 w 136"/>
                <a:gd name="T55" fmla="*/ 131 h 171"/>
                <a:gd name="T56" fmla="*/ 12 w 136"/>
                <a:gd name="T57" fmla="*/ 144 h 171"/>
                <a:gd name="T58" fmla="*/ 20 w 136"/>
                <a:gd name="T59" fmla="*/ 154 h 171"/>
                <a:gd name="T60" fmla="*/ 30 w 136"/>
                <a:gd name="T61" fmla="*/ 162 h 171"/>
                <a:gd name="T62" fmla="*/ 42 w 136"/>
                <a:gd name="T63" fmla="*/ 167 h 171"/>
                <a:gd name="T64" fmla="*/ 37 w 136"/>
                <a:gd name="T65" fmla="*/ 78 h 171"/>
                <a:gd name="T66" fmla="*/ 45 w 136"/>
                <a:gd name="T67" fmla="*/ 54 h 171"/>
                <a:gd name="T68" fmla="*/ 54 w 136"/>
                <a:gd name="T69" fmla="*/ 38 h 171"/>
                <a:gd name="T70" fmla="*/ 68 w 136"/>
                <a:gd name="T71" fmla="*/ 30 h 171"/>
                <a:gd name="T72" fmla="*/ 81 w 136"/>
                <a:gd name="T73" fmla="*/ 30 h 171"/>
                <a:gd name="T74" fmla="*/ 93 w 136"/>
                <a:gd name="T75" fmla="*/ 37 h 171"/>
                <a:gd name="T76" fmla="*/ 101 w 136"/>
                <a:gd name="T77" fmla="*/ 50 h 171"/>
                <a:gd name="T78" fmla="*/ 102 w 136"/>
                <a:gd name="T79" fmla="*/ 69 h 171"/>
                <a:gd name="T80" fmla="*/ 98 w 136"/>
                <a:gd name="T81" fmla="*/ 93 h 171"/>
                <a:gd name="T82" fmla="*/ 92 w 136"/>
                <a:gd name="T83" fmla="*/ 117 h 171"/>
                <a:gd name="T84" fmla="*/ 81 w 136"/>
                <a:gd name="T85" fmla="*/ 132 h 171"/>
                <a:gd name="T86" fmla="*/ 69 w 136"/>
                <a:gd name="T87" fmla="*/ 140 h 171"/>
                <a:gd name="T88" fmla="*/ 54 w 136"/>
                <a:gd name="T89" fmla="*/ 142 h 171"/>
                <a:gd name="T90" fmla="*/ 42 w 136"/>
                <a:gd name="T91" fmla="*/ 135 h 171"/>
                <a:gd name="T92" fmla="*/ 36 w 136"/>
                <a:gd name="T93" fmla="*/ 122 h 171"/>
                <a:gd name="T94" fmla="*/ 33 w 136"/>
                <a:gd name="T95" fmla="*/ 102 h 171"/>
                <a:gd name="T96" fmla="*/ 37 w 136"/>
                <a:gd name="T97" fmla="*/ 7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6" h="171">
                  <a:moveTo>
                    <a:pt x="48" y="168"/>
                  </a:moveTo>
                  <a:lnTo>
                    <a:pt x="54" y="170"/>
                  </a:lnTo>
                  <a:lnTo>
                    <a:pt x="61" y="171"/>
                  </a:lnTo>
                  <a:lnTo>
                    <a:pt x="68" y="171"/>
                  </a:lnTo>
                  <a:lnTo>
                    <a:pt x="74" y="170"/>
                  </a:lnTo>
                  <a:lnTo>
                    <a:pt x="80" y="168"/>
                  </a:lnTo>
                  <a:lnTo>
                    <a:pt x="86" y="166"/>
                  </a:lnTo>
                  <a:lnTo>
                    <a:pt x="92" y="163"/>
                  </a:lnTo>
                  <a:lnTo>
                    <a:pt x="98" y="159"/>
                  </a:lnTo>
                  <a:lnTo>
                    <a:pt x="104" y="155"/>
                  </a:lnTo>
                  <a:lnTo>
                    <a:pt x="109" y="150"/>
                  </a:lnTo>
                  <a:lnTo>
                    <a:pt x="113" y="143"/>
                  </a:lnTo>
                  <a:lnTo>
                    <a:pt x="118" y="136"/>
                  </a:lnTo>
                  <a:lnTo>
                    <a:pt x="122" y="129"/>
                  </a:lnTo>
                  <a:lnTo>
                    <a:pt x="126" y="121"/>
                  </a:lnTo>
                  <a:lnTo>
                    <a:pt x="129" y="111"/>
                  </a:lnTo>
                  <a:lnTo>
                    <a:pt x="132" y="101"/>
                  </a:lnTo>
                  <a:lnTo>
                    <a:pt x="134" y="90"/>
                  </a:lnTo>
                  <a:lnTo>
                    <a:pt x="136" y="79"/>
                  </a:lnTo>
                  <a:lnTo>
                    <a:pt x="136" y="70"/>
                  </a:lnTo>
                  <a:lnTo>
                    <a:pt x="136" y="62"/>
                  </a:lnTo>
                  <a:lnTo>
                    <a:pt x="136" y="54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28" y="33"/>
                  </a:lnTo>
                  <a:lnTo>
                    <a:pt x="125" y="26"/>
                  </a:lnTo>
                  <a:lnTo>
                    <a:pt x="121" y="21"/>
                  </a:lnTo>
                  <a:lnTo>
                    <a:pt x="117" y="17"/>
                  </a:lnTo>
                  <a:lnTo>
                    <a:pt x="112" y="13"/>
                  </a:lnTo>
                  <a:lnTo>
                    <a:pt x="106" y="9"/>
                  </a:lnTo>
                  <a:lnTo>
                    <a:pt x="101" y="6"/>
                  </a:lnTo>
                  <a:lnTo>
                    <a:pt x="94" y="4"/>
                  </a:lnTo>
                  <a:lnTo>
                    <a:pt x="88" y="1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62" y="1"/>
                  </a:lnTo>
                  <a:lnTo>
                    <a:pt x="56" y="2"/>
                  </a:lnTo>
                  <a:lnTo>
                    <a:pt x="49" y="5"/>
                  </a:lnTo>
                  <a:lnTo>
                    <a:pt x="44" y="8"/>
                  </a:lnTo>
                  <a:lnTo>
                    <a:pt x="38" y="11"/>
                  </a:lnTo>
                  <a:lnTo>
                    <a:pt x="33" y="15"/>
                  </a:lnTo>
                  <a:lnTo>
                    <a:pt x="28" y="21"/>
                  </a:lnTo>
                  <a:lnTo>
                    <a:pt x="22" y="26"/>
                  </a:lnTo>
                  <a:lnTo>
                    <a:pt x="18" y="34"/>
                  </a:lnTo>
                  <a:lnTo>
                    <a:pt x="13" y="42"/>
                  </a:lnTo>
                  <a:lnTo>
                    <a:pt x="10" y="50"/>
                  </a:lnTo>
                  <a:lnTo>
                    <a:pt x="6" y="59"/>
                  </a:lnTo>
                  <a:lnTo>
                    <a:pt x="4" y="70"/>
                  </a:lnTo>
                  <a:lnTo>
                    <a:pt x="1" y="81"/>
                  </a:lnTo>
                  <a:lnTo>
                    <a:pt x="0" y="90"/>
                  </a:lnTo>
                  <a:lnTo>
                    <a:pt x="0" y="99"/>
                  </a:lnTo>
                  <a:lnTo>
                    <a:pt x="0" y="109"/>
                  </a:lnTo>
                  <a:lnTo>
                    <a:pt x="1" y="117"/>
                  </a:lnTo>
                  <a:lnTo>
                    <a:pt x="2" y="125"/>
                  </a:lnTo>
                  <a:lnTo>
                    <a:pt x="5" y="131"/>
                  </a:lnTo>
                  <a:lnTo>
                    <a:pt x="8" y="138"/>
                  </a:lnTo>
                  <a:lnTo>
                    <a:pt x="12" y="144"/>
                  </a:lnTo>
                  <a:lnTo>
                    <a:pt x="16" y="150"/>
                  </a:lnTo>
                  <a:lnTo>
                    <a:pt x="20" y="154"/>
                  </a:lnTo>
                  <a:lnTo>
                    <a:pt x="25" y="158"/>
                  </a:lnTo>
                  <a:lnTo>
                    <a:pt x="30" y="162"/>
                  </a:lnTo>
                  <a:lnTo>
                    <a:pt x="36" y="164"/>
                  </a:lnTo>
                  <a:lnTo>
                    <a:pt x="42" y="167"/>
                  </a:lnTo>
                  <a:lnTo>
                    <a:pt x="48" y="168"/>
                  </a:lnTo>
                  <a:close/>
                  <a:moveTo>
                    <a:pt x="37" y="78"/>
                  </a:moveTo>
                  <a:lnTo>
                    <a:pt x="41" y="66"/>
                  </a:lnTo>
                  <a:lnTo>
                    <a:pt x="45" y="54"/>
                  </a:lnTo>
                  <a:lnTo>
                    <a:pt x="49" y="46"/>
                  </a:lnTo>
                  <a:lnTo>
                    <a:pt x="54" y="38"/>
                  </a:lnTo>
                  <a:lnTo>
                    <a:pt x="61" y="34"/>
                  </a:lnTo>
                  <a:lnTo>
                    <a:pt x="68" y="30"/>
                  </a:lnTo>
                  <a:lnTo>
                    <a:pt x="74" y="29"/>
                  </a:lnTo>
                  <a:lnTo>
                    <a:pt x="81" y="30"/>
                  </a:lnTo>
                  <a:lnTo>
                    <a:pt x="88" y="33"/>
                  </a:lnTo>
                  <a:lnTo>
                    <a:pt x="93" y="37"/>
                  </a:lnTo>
                  <a:lnTo>
                    <a:pt x="98" y="42"/>
                  </a:lnTo>
                  <a:lnTo>
                    <a:pt x="101" y="50"/>
                  </a:lnTo>
                  <a:lnTo>
                    <a:pt x="102" y="58"/>
                  </a:lnTo>
                  <a:lnTo>
                    <a:pt x="102" y="69"/>
                  </a:lnTo>
                  <a:lnTo>
                    <a:pt x="101" y="79"/>
                  </a:lnTo>
                  <a:lnTo>
                    <a:pt x="98" y="93"/>
                  </a:lnTo>
                  <a:lnTo>
                    <a:pt x="96" y="105"/>
                  </a:lnTo>
                  <a:lnTo>
                    <a:pt x="92" y="117"/>
                  </a:lnTo>
                  <a:lnTo>
                    <a:pt x="86" y="125"/>
                  </a:lnTo>
                  <a:lnTo>
                    <a:pt x="81" y="132"/>
                  </a:lnTo>
                  <a:lnTo>
                    <a:pt x="76" y="138"/>
                  </a:lnTo>
                  <a:lnTo>
                    <a:pt x="69" y="140"/>
                  </a:lnTo>
                  <a:lnTo>
                    <a:pt x="62" y="142"/>
                  </a:lnTo>
                  <a:lnTo>
                    <a:pt x="54" y="142"/>
                  </a:lnTo>
                  <a:lnTo>
                    <a:pt x="48" y="139"/>
                  </a:lnTo>
                  <a:lnTo>
                    <a:pt x="42" y="135"/>
                  </a:lnTo>
                  <a:lnTo>
                    <a:pt x="38" y="129"/>
                  </a:lnTo>
                  <a:lnTo>
                    <a:pt x="36" y="122"/>
                  </a:lnTo>
                  <a:lnTo>
                    <a:pt x="33" y="113"/>
                  </a:lnTo>
                  <a:lnTo>
                    <a:pt x="33" y="102"/>
                  </a:lnTo>
                  <a:lnTo>
                    <a:pt x="34" y="91"/>
                  </a:lnTo>
                  <a:lnTo>
                    <a:pt x="37" y="78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5" name="Freeform 28"/>
            <p:cNvSpPr>
              <a:spLocks noEditPoints="1"/>
            </p:cNvSpPr>
            <p:nvPr userDrawn="1"/>
          </p:nvSpPr>
          <p:spPr bwMode="auto">
            <a:xfrm>
              <a:off x="4781551" y="992188"/>
              <a:ext cx="117475" cy="141287"/>
            </a:xfrm>
            <a:custGeom>
              <a:avLst/>
              <a:gdLst>
                <a:gd name="T0" fmla="*/ 141 w 147"/>
                <a:gd name="T1" fmla="*/ 117 h 178"/>
                <a:gd name="T2" fmla="*/ 143 w 147"/>
                <a:gd name="T3" fmla="*/ 106 h 178"/>
                <a:gd name="T4" fmla="*/ 146 w 147"/>
                <a:gd name="T5" fmla="*/ 96 h 178"/>
                <a:gd name="T6" fmla="*/ 147 w 147"/>
                <a:gd name="T7" fmla="*/ 87 h 178"/>
                <a:gd name="T8" fmla="*/ 147 w 147"/>
                <a:gd name="T9" fmla="*/ 77 h 178"/>
                <a:gd name="T10" fmla="*/ 147 w 147"/>
                <a:gd name="T11" fmla="*/ 69 h 178"/>
                <a:gd name="T12" fmla="*/ 146 w 147"/>
                <a:gd name="T13" fmla="*/ 63 h 178"/>
                <a:gd name="T14" fmla="*/ 145 w 147"/>
                <a:gd name="T15" fmla="*/ 55 h 178"/>
                <a:gd name="T16" fmla="*/ 142 w 147"/>
                <a:gd name="T17" fmla="*/ 49 h 178"/>
                <a:gd name="T18" fmla="*/ 138 w 147"/>
                <a:gd name="T19" fmla="*/ 43 h 178"/>
                <a:gd name="T20" fmla="*/ 134 w 147"/>
                <a:gd name="T21" fmla="*/ 37 h 178"/>
                <a:gd name="T22" fmla="*/ 129 w 147"/>
                <a:gd name="T23" fmla="*/ 33 h 178"/>
                <a:gd name="T24" fmla="*/ 123 w 147"/>
                <a:gd name="T25" fmla="*/ 28 h 178"/>
                <a:gd name="T26" fmla="*/ 110 w 147"/>
                <a:gd name="T27" fmla="*/ 20 h 178"/>
                <a:gd name="T28" fmla="*/ 96 w 147"/>
                <a:gd name="T29" fmla="*/ 15 h 178"/>
                <a:gd name="T30" fmla="*/ 54 w 147"/>
                <a:gd name="T31" fmla="*/ 0 h 178"/>
                <a:gd name="T32" fmla="*/ 0 w 147"/>
                <a:gd name="T33" fmla="*/ 157 h 178"/>
                <a:gd name="T34" fmla="*/ 41 w 147"/>
                <a:gd name="T35" fmla="*/ 172 h 178"/>
                <a:gd name="T36" fmla="*/ 57 w 147"/>
                <a:gd name="T37" fmla="*/ 176 h 178"/>
                <a:gd name="T38" fmla="*/ 72 w 147"/>
                <a:gd name="T39" fmla="*/ 178 h 178"/>
                <a:gd name="T40" fmla="*/ 78 w 147"/>
                <a:gd name="T41" fmla="*/ 178 h 178"/>
                <a:gd name="T42" fmla="*/ 85 w 147"/>
                <a:gd name="T43" fmla="*/ 177 h 178"/>
                <a:gd name="T44" fmla="*/ 92 w 147"/>
                <a:gd name="T45" fmla="*/ 176 h 178"/>
                <a:gd name="T46" fmla="*/ 98 w 147"/>
                <a:gd name="T47" fmla="*/ 173 h 178"/>
                <a:gd name="T48" fmla="*/ 105 w 147"/>
                <a:gd name="T49" fmla="*/ 169 h 178"/>
                <a:gd name="T50" fmla="*/ 110 w 147"/>
                <a:gd name="T51" fmla="*/ 165 h 178"/>
                <a:gd name="T52" fmla="*/ 117 w 147"/>
                <a:gd name="T53" fmla="*/ 160 h 178"/>
                <a:gd name="T54" fmla="*/ 122 w 147"/>
                <a:gd name="T55" fmla="*/ 153 h 178"/>
                <a:gd name="T56" fmla="*/ 127 w 147"/>
                <a:gd name="T57" fmla="*/ 146 h 178"/>
                <a:gd name="T58" fmla="*/ 131 w 147"/>
                <a:gd name="T59" fmla="*/ 138 h 178"/>
                <a:gd name="T60" fmla="*/ 135 w 147"/>
                <a:gd name="T61" fmla="*/ 128 h 178"/>
                <a:gd name="T62" fmla="*/ 141 w 147"/>
                <a:gd name="T63" fmla="*/ 117 h 178"/>
                <a:gd name="T64" fmla="*/ 77 w 147"/>
                <a:gd name="T65" fmla="*/ 39 h 178"/>
                <a:gd name="T66" fmla="*/ 89 w 147"/>
                <a:gd name="T67" fmla="*/ 43 h 178"/>
                <a:gd name="T68" fmla="*/ 98 w 147"/>
                <a:gd name="T69" fmla="*/ 47 h 178"/>
                <a:gd name="T70" fmla="*/ 105 w 147"/>
                <a:gd name="T71" fmla="*/ 52 h 178"/>
                <a:gd name="T72" fmla="*/ 110 w 147"/>
                <a:gd name="T73" fmla="*/ 57 h 178"/>
                <a:gd name="T74" fmla="*/ 113 w 147"/>
                <a:gd name="T75" fmla="*/ 64 h 178"/>
                <a:gd name="T76" fmla="*/ 114 w 147"/>
                <a:gd name="T77" fmla="*/ 72 h 178"/>
                <a:gd name="T78" fmla="*/ 114 w 147"/>
                <a:gd name="T79" fmla="*/ 83 h 178"/>
                <a:gd name="T80" fmla="*/ 111 w 147"/>
                <a:gd name="T81" fmla="*/ 93 h 178"/>
                <a:gd name="T82" fmla="*/ 107 w 147"/>
                <a:gd name="T83" fmla="*/ 106 h 178"/>
                <a:gd name="T84" fmla="*/ 103 w 147"/>
                <a:gd name="T85" fmla="*/ 120 h 178"/>
                <a:gd name="T86" fmla="*/ 98 w 147"/>
                <a:gd name="T87" fmla="*/ 130 h 178"/>
                <a:gd name="T88" fmla="*/ 92 w 147"/>
                <a:gd name="T89" fmla="*/ 138 h 178"/>
                <a:gd name="T90" fmla="*/ 86 w 147"/>
                <a:gd name="T91" fmla="*/ 144 h 178"/>
                <a:gd name="T92" fmla="*/ 80 w 147"/>
                <a:gd name="T93" fmla="*/ 148 h 178"/>
                <a:gd name="T94" fmla="*/ 72 w 147"/>
                <a:gd name="T95" fmla="*/ 149 h 178"/>
                <a:gd name="T96" fmla="*/ 64 w 147"/>
                <a:gd name="T97" fmla="*/ 148 h 178"/>
                <a:gd name="T98" fmla="*/ 53 w 147"/>
                <a:gd name="T99" fmla="*/ 145 h 178"/>
                <a:gd name="T100" fmla="*/ 41 w 147"/>
                <a:gd name="T101" fmla="*/ 141 h 178"/>
                <a:gd name="T102" fmla="*/ 77 w 147"/>
                <a:gd name="T103" fmla="*/ 3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" h="178">
                  <a:moveTo>
                    <a:pt x="141" y="117"/>
                  </a:moveTo>
                  <a:lnTo>
                    <a:pt x="143" y="106"/>
                  </a:lnTo>
                  <a:lnTo>
                    <a:pt x="146" y="96"/>
                  </a:lnTo>
                  <a:lnTo>
                    <a:pt x="147" y="87"/>
                  </a:lnTo>
                  <a:lnTo>
                    <a:pt x="147" y="77"/>
                  </a:lnTo>
                  <a:lnTo>
                    <a:pt x="147" y="69"/>
                  </a:lnTo>
                  <a:lnTo>
                    <a:pt x="146" y="63"/>
                  </a:lnTo>
                  <a:lnTo>
                    <a:pt x="145" y="55"/>
                  </a:lnTo>
                  <a:lnTo>
                    <a:pt x="142" y="49"/>
                  </a:lnTo>
                  <a:lnTo>
                    <a:pt x="138" y="43"/>
                  </a:lnTo>
                  <a:lnTo>
                    <a:pt x="134" y="37"/>
                  </a:lnTo>
                  <a:lnTo>
                    <a:pt x="129" y="33"/>
                  </a:lnTo>
                  <a:lnTo>
                    <a:pt x="123" y="28"/>
                  </a:lnTo>
                  <a:lnTo>
                    <a:pt x="110" y="20"/>
                  </a:lnTo>
                  <a:lnTo>
                    <a:pt x="96" y="15"/>
                  </a:lnTo>
                  <a:lnTo>
                    <a:pt x="54" y="0"/>
                  </a:lnTo>
                  <a:lnTo>
                    <a:pt x="0" y="157"/>
                  </a:lnTo>
                  <a:lnTo>
                    <a:pt x="41" y="172"/>
                  </a:lnTo>
                  <a:lnTo>
                    <a:pt x="57" y="176"/>
                  </a:lnTo>
                  <a:lnTo>
                    <a:pt x="72" y="178"/>
                  </a:lnTo>
                  <a:lnTo>
                    <a:pt x="78" y="178"/>
                  </a:lnTo>
                  <a:lnTo>
                    <a:pt x="85" y="177"/>
                  </a:lnTo>
                  <a:lnTo>
                    <a:pt x="92" y="176"/>
                  </a:lnTo>
                  <a:lnTo>
                    <a:pt x="98" y="173"/>
                  </a:lnTo>
                  <a:lnTo>
                    <a:pt x="105" y="169"/>
                  </a:lnTo>
                  <a:lnTo>
                    <a:pt x="110" y="165"/>
                  </a:lnTo>
                  <a:lnTo>
                    <a:pt x="117" y="160"/>
                  </a:lnTo>
                  <a:lnTo>
                    <a:pt x="122" y="153"/>
                  </a:lnTo>
                  <a:lnTo>
                    <a:pt x="127" y="146"/>
                  </a:lnTo>
                  <a:lnTo>
                    <a:pt x="131" y="138"/>
                  </a:lnTo>
                  <a:lnTo>
                    <a:pt x="135" y="128"/>
                  </a:lnTo>
                  <a:lnTo>
                    <a:pt x="141" y="117"/>
                  </a:lnTo>
                  <a:close/>
                  <a:moveTo>
                    <a:pt x="77" y="39"/>
                  </a:moveTo>
                  <a:lnTo>
                    <a:pt x="89" y="43"/>
                  </a:lnTo>
                  <a:lnTo>
                    <a:pt x="98" y="47"/>
                  </a:lnTo>
                  <a:lnTo>
                    <a:pt x="105" y="52"/>
                  </a:lnTo>
                  <a:lnTo>
                    <a:pt x="110" y="57"/>
                  </a:lnTo>
                  <a:lnTo>
                    <a:pt x="113" y="64"/>
                  </a:lnTo>
                  <a:lnTo>
                    <a:pt x="114" y="72"/>
                  </a:lnTo>
                  <a:lnTo>
                    <a:pt x="114" y="83"/>
                  </a:lnTo>
                  <a:lnTo>
                    <a:pt x="111" y="93"/>
                  </a:lnTo>
                  <a:lnTo>
                    <a:pt x="107" y="106"/>
                  </a:lnTo>
                  <a:lnTo>
                    <a:pt x="103" y="120"/>
                  </a:lnTo>
                  <a:lnTo>
                    <a:pt x="98" y="130"/>
                  </a:lnTo>
                  <a:lnTo>
                    <a:pt x="92" y="138"/>
                  </a:lnTo>
                  <a:lnTo>
                    <a:pt x="86" y="144"/>
                  </a:lnTo>
                  <a:lnTo>
                    <a:pt x="80" y="148"/>
                  </a:lnTo>
                  <a:lnTo>
                    <a:pt x="72" y="149"/>
                  </a:lnTo>
                  <a:lnTo>
                    <a:pt x="64" y="148"/>
                  </a:lnTo>
                  <a:lnTo>
                    <a:pt x="53" y="145"/>
                  </a:lnTo>
                  <a:lnTo>
                    <a:pt x="41" y="141"/>
                  </a:lnTo>
                  <a:lnTo>
                    <a:pt x="77" y="39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6" name="Freeform 29"/>
            <p:cNvSpPr>
              <a:spLocks/>
            </p:cNvSpPr>
            <p:nvPr userDrawn="1"/>
          </p:nvSpPr>
          <p:spPr bwMode="auto">
            <a:xfrm>
              <a:off x="4924426" y="1046163"/>
              <a:ext cx="123825" cy="153987"/>
            </a:xfrm>
            <a:custGeom>
              <a:avLst/>
              <a:gdLst>
                <a:gd name="T0" fmla="*/ 101 w 156"/>
                <a:gd name="T1" fmla="*/ 166 h 193"/>
                <a:gd name="T2" fmla="*/ 43 w 156"/>
                <a:gd name="T3" fmla="*/ 140 h 193"/>
                <a:gd name="T4" fmla="*/ 62 w 156"/>
                <a:gd name="T5" fmla="*/ 100 h 193"/>
                <a:gd name="T6" fmla="*/ 101 w 156"/>
                <a:gd name="T7" fmla="*/ 119 h 193"/>
                <a:gd name="T8" fmla="*/ 112 w 156"/>
                <a:gd name="T9" fmla="*/ 93 h 193"/>
                <a:gd name="T10" fmla="*/ 72 w 156"/>
                <a:gd name="T11" fmla="*/ 75 h 193"/>
                <a:gd name="T12" fmla="*/ 88 w 156"/>
                <a:gd name="T13" fmla="*/ 41 h 193"/>
                <a:gd name="T14" fmla="*/ 144 w 156"/>
                <a:gd name="T15" fmla="*/ 67 h 193"/>
                <a:gd name="T16" fmla="*/ 156 w 156"/>
                <a:gd name="T17" fmla="*/ 40 h 193"/>
                <a:gd name="T18" fmla="*/ 69 w 156"/>
                <a:gd name="T19" fmla="*/ 0 h 193"/>
                <a:gd name="T20" fmla="*/ 0 w 156"/>
                <a:gd name="T21" fmla="*/ 152 h 193"/>
                <a:gd name="T22" fmla="*/ 89 w 156"/>
                <a:gd name="T23" fmla="*/ 193 h 193"/>
                <a:gd name="T24" fmla="*/ 101 w 156"/>
                <a:gd name="T25" fmla="*/ 1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193">
                  <a:moveTo>
                    <a:pt x="101" y="166"/>
                  </a:moveTo>
                  <a:lnTo>
                    <a:pt x="43" y="140"/>
                  </a:lnTo>
                  <a:lnTo>
                    <a:pt x="62" y="100"/>
                  </a:lnTo>
                  <a:lnTo>
                    <a:pt x="101" y="119"/>
                  </a:lnTo>
                  <a:lnTo>
                    <a:pt x="112" y="93"/>
                  </a:lnTo>
                  <a:lnTo>
                    <a:pt x="72" y="75"/>
                  </a:lnTo>
                  <a:lnTo>
                    <a:pt x="88" y="41"/>
                  </a:lnTo>
                  <a:lnTo>
                    <a:pt x="144" y="67"/>
                  </a:lnTo>
                  <a:lnTo>
                    <a:pt x="156" y="40"/>
                  </a:lnTo>
                  <a:lnTo>
                    <a:pt x="69" y="0"/>
                  </a:lnTo>
                  <a:lnTo>
                    <a:pt x="0" y="152"/>
                  </a:lnTo>
                  <a:lnTo>
                    <a:pt x="89" y="193"/>
                  </a:lnTo>
                  <a:lnTo>
                    <a:pt x="101" y="166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7" name="Freeform 30"/>
            <p:cNvSpPr>
              <a:spLocks/>
            </p:cNvSpPr>
            <p:nvPr userDrawn="1"/>
          </p:nvSpPr>
          <p:spPr bwMode="auto">
            <a:xfrm>
              <a:off x="3190876" y="3627438"/>
              <a:ext cx="111125" cy="147637"/>
            </a:xfrm>
            <a:custGeom>
              <a:avLst/>
              <a:gdLst>
                <a:gd name="T0" fmla="*/ 114 w 140"/>
                <a:gd name="T1" fmla="*/ 0 h 186"/>
                <a:gd name="T2" fmla="*/ 0 w 140"/>
                <a:gd name="T3" fmla="*/ 121 h 186"/>
                <a:gd name="T4" fmla="*/ 71 w 140"/>
                <a:gd name="T5" fmla="*/ 186 h 186"/>
                <a:gd name="T6" fmla="*/ 90 w 140"/>
                <a:gd name="T7" fmla="*/ 167 h 186"/>
                <a:gd name="T8" fmla="*/ 45 w 140"/>
                <a:gd name="T9" fmla="*/ 124 h 186"/>
                <a:gd name="T10" fmla="*/ 140 w 140"/>
                <a:gd name="T11" fmla="*/ 23 h 186"/>
                <a:gd name="T12" fmla="*/ 114 w 140"/>
                <a:gd name="T1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86">
                  <a:moveTo>
                    <a:pt x="114" y="0"/>
                  </a:moveTo>
                  <a:lnTo>
                    <a:pt x="0" y="121"/>
                  </a:lnTo>
                  <a:lnTo>
                    <a:pt x="71" y="186"/>
                  </a:lnTo>
                  <a:lnTo>
                    <a:pt x="90" y="167"/>
                  </a:lnTo>
                  <a:lnTo>
                    <a:pt x="45" y="124"/>
                  </a:lnTo>
                  <a:lnTo>
                    <a:pt x="140" y="2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8" name="Freeform 31"/>
            <p:cNvSpPr>
              <a:spLocks/>
            </p:cNvSpPr>
            <p:nvPr userDrawn="1"/>
          </p:nvSpPr>
          <p:spPr bwMode="auto">
            <a:xfrm>
              <a:off x="4273551" y="4068763"/>
              <a:ext cx="92075" cy="136525"/>
            </a:xfrm>
            <a:custGeom>
              <a:avLst/>
              <a:gdLst>
                <a:gd name="T0" fmla="*/ 57 w 117"/>
                <a:gd name="T1" fmla="*/ 67 h 173"/>
                <a:gd name="T2" fmla="*/ 45 w 117"/>
                <a:gd name="T3" fmla="*/ 57 h 173"/>
                <a:gd name="T4" fmla="*/ 41 w 117"/>
                <a:gd name="T5" fmla="*/ 49 h 173"/>
                <a:gd name="T6" fmla="*/ 39 w 117"/>
                <a:gd name="T7" fmla="*/ 41 h 173"/>
                <a:gd name="T8" fmla="*/ 42 w 117"/>
                <a:gd name="T9" fmla="*/ 36 h 173"/>
                <a:gd name="T10" fmla="*/ 47 w 117"/>
                <a:gd name="T11" fmla="*/ 32 h 173"/>
                <a:gd name="T12" fmla="*/ 54 w 117"/>
                <a:gd name="T13" fmla="*/ 29 h 173"/>
                <a:gd name="T14" fmla="*/ 63 w 117"/>
                <a:gd name="T15" fmla="*/ 29 h 173"/>
                <a:gd name="T16" fmla="*/ 73 w 117"/>
                <a:gd name="T17" fmla="*/ 32 h 173"/>
                <a:gd name="T18" fmla="*/ 83 w 117"/>
                <a:gd name="T19" fmla="*/ 43 h 173"/>
                <a:gd name="T20" fmla="*/ 115 w 117"/>
                <a:gd name="T21" fmla="*/ 39 h 173"/>
                <a:gd name="T22" fmla="*/ 106 w 117"/>
                <a:gd name="T23" fmla="*/ 23 h 173"/>
                <a:gd name="T24" fmla="*/ 94 w 117"/>
                <a:gd name="T25" fmla="*/ 12 h 173"/>
                <a:gd name="T26" fmla="*/ 78 w 117"/>
                <a:gd name="T27" fmla="*/ 4 h 173"/>
                <a:gd name="T28" fmla="*/ 59 w 117"/>
                <a:gd name="T29" fmla="*/ 0 h 173"/>
                <a:gd name="T30" fmla="*/ 38 w 117"/>
                <a:gd name="T31" fmla="*/ 4 h 173"/>
                <a:gd name="T32" fmla="*/ 21 w 117"/>
                <a:gd name="T33" fmla="*/ 13 h 173"/>
                <a:gd name="T34" fmla="*/ 10 w 117"/>
                <a:gd name="T35" fmla="*/ 28 h 173"/>
                <a:gd name="T36" fmla="*/ 6 w 117"/>
                <a:gd name="T37" fmla="*/ 47 h 173"/>
                <a:gd name="T38" fmla="*/ 10 w 117"/>
                <a:gd name="T39" fmla="*/ 68 h 173"/>
                <a:gd name="T40" fmla="*/ 22 w 117"/>
                <a:gd name="T41" fmla="*/ 83 h 173"/>
                <a:gd name="T42" fmla="*/ 38 w 117"/>
                <a:gd name="T43" fmla="*/ 92 h 173"/>
                <a:gd name="T44" fmla="*/ 54 w 117"/>
                <a:gd name="T45" fmla="*/ 100 h 173"/>
                <a:gd name="T46" fmla="*/ 75 w 117"/>
                <a:gd name="T47" fmla="*/ 111 h 173"/>
                <a:gd name="T48" fmla="*/ 81 w 117"/>
                <a:gd name="T49" fmla="*/ 118 h 173"/>
                <a:gd name="T50" fmla="*/ 83 w 117"/>
                <a:gd name="T51" fmla="*/ 126 h 173"/>
                <a:gd name="T52" fmla="*/ 82 w 117"/>
                <a:gd name="T53" fmla="*/ 134 h 173"/>
                <a:gd name="T54" fmla="*/ 78 w 117"/>
                <a:gd name="T55" fmla="*/ 141 h 173"/>
                <a:gd name="T56" fmla="*/ 71 w 117"/>
                <a:gd name="T57" fmla="*/ 144 h 173"/>
                <a:gd name="T58" fmla="*/ 62 w 117"/>
                <a:gd name="T59" fmla="*/ 145 h 173"/>
                <a:gd name="T60" fmla="*/ 50 w 117"/>
                <a:gd name="T61" fmla="*/ 144 h 173"/>
                <a:gd name="T62" fmla="*/ 41 w 117"/>
                <a:gd name="T63" fmla="*/ 138 h 173"/>
                <a:gd name="T64" fmla="*/ 27 w 117"/>
                <a:gd name="T65" fmla="*/ 120 h 173"/>
                <a:gd name="T66" fmla="*/ 4 w 117"/>
                <a:gd name="T67" fmla="*/ 141 h 173"/>
                <a:gd name="T68" fmla="*/ 16 w 117"/>
                <a:gd name="T69" fmla="*/ 156 h 173"/>
                <a:gd name="T70" fmla="*/ 30 w 117"/>
                <a:gd name="T71" fmla="*/ 166 h 173"/>
                <a:gd name="T72" fmla="*/ 50 w 117"/>
                <a:gd name="T73" fmla="*/ 172 h 173"/>
                <a:gd name="T74" fmla="*/ 74 w 117"/>
                <a:gd name="T75" fmla="*/ 172 h 173"/>
                <a:gd name="T76" fmla="*/ 95 w 117"/>
                <a:gd name="T77" fmla="*/ 165 h 173"/>
                <a:gd name="T78" fmla="*/ 109 w 117"/>
                <a:gd name="T79" fmla="*/ 152 h 173"/>
                <a:gd name="T80" fmla="*/ 117 w 117"/>
                <a:gd name="T81" fmla="*/ 136 h 173"/>
                <a:gd name="T82" fmla="*/ 115 w 117"/>
                <a:gd name="T83" fmla="*/ 114 h 173"/>
                <a:gd name="T84" fmla="*/ 107 w 117"/>
                <a:gd name="T85" fmla="*/ 96 h 173"/>
                <a:gd name="T86" fmla="*/ 85 w 117"/>
                <a:gd name="T87" fmla="*/ 8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" h="173">
                  <a:moveTo>
                    <a:pt x="67" y="72"/>
                  </a:moveTo>
                  <a:lnTo>
                    <a:pt x="57" y="67"/>
                  </a:lnTo>
                  <a:lnTo>
                    <a:pt x="47" y="61"/>
                  </a:lnTo>
                  <a:lnTo>
                    <a:pt x="45" y="57"/>
                  </a:lnTo>
                  <a:lnTo>
                    <a:pt x="42" y="55"/>
                  </a:lnTo>
                  <a:lnTo>
                    <a:pt x="41" y="49"/>
                  </a:lnTo>
                  <a:lnTo>
                    <a:pt x="39" y="45"/>
                  </a:lnTo>
                  <a:lnTo>
                    <a:pt x="39" y="41"/>
                  </a:lnTo>
                  <a:lnTo>
                    <a:pt x="41" y="39"/>
                  </a:lnTo>
                  <a:lnTo>
                    <a:pt x="42" y="36"/>
                  </a:lnTo>
                  <a:lnTo>
                    <a:pt x="45" y="33"/>
                  </a:lnTo>
                  <a:lnTo>
                    <a:pt x="47" y="32"/>
                  </a:lnTo>
                  <a:lnTo>
                    <a:pt x="50" y="29"/>
                  </a:lnTo>
                  <a:lnTo>
                    <a:pt x="54" y="29"/>
                  </a:lnTo>
                  <a:lnTo>
                    <a:pt x="58" y="29"/>
                  </a:lnTo>
                  <a:lnTo>
                    <a:pt x="63" y="29"/>
                  </a:lnTo>
                  <a:lnTo>
                    <a:pt x="67" y="31"/>
                  </a:lnTo>
                  <a:lnTo>
                    <a:pt x="73" y="32"/>
                  </a:lnTo>
                  <a:lnTo>
                    <a:pt x="77" y="35"/>
                  </a:lnTo>
                  <a:lnTo>
                    <a:pt x="83" y="43"/>
                  </a:lnTo>
                  <a:lnTo>
                    <a:pt x="89" y="52"/>
                  </a:lnTo>
                  <a:lnTo>
                    <a:pt x="115" y="39"/>
                  </a:lnTo>
                  <a:lnTo>
                    <a:pt x="111" y="31"/>
                  </a:lnTo>
                  <a:lnTo>
                    <a:pt x="106" y="23"/>
                  </a:lnTo>
                  <a:lnTo>
                    <a:pt x="101" y="17"/>
                  </a:lnTo>
                  <a:lnTo>
                    <a:pt x="94" y="12"/>
                  </a:lnTo>
                  <a:lnTo>
                    <a:pt x="87" y="7"/>
                  </a:lnTo>
                  <a:lnTo>
                    <a:pt x="78" y="4"/>
                  </a:lnTo>
                  <a:lnTo>
                    <a:pt x="70" y="1"/>
                  </a:lnTo>
                  <a:lnTo>
                    <a:pt x="59" y="0"/>
                  </a:lnTo>
                  <a:lnTo>
                    <a:pt x="49" y="1"/>
                  </a:lnTo>
                  <a:lnTo>
                    <a:pt x="38" y="4"/>
                  </a:lnTo>
                  <a:lnTo>
                    <a:pt x="29" y="8"/>
                  </a:lnTo>
                  <a:lnTo>
                    <a:pt x="21" y="13"/>
                  </a:lnTo>
                  <a:lnTo>
                    <a:pt x="16" y="20"/>
                  </a:lnTo>
                  <a:lnTo>
                    <a:pt x="10" y="28"/>
                  </a:lnTo>
                  <a:lnTo>
                    <a:pt x="8" y="37"/>
                  </a:lnTo>
                  <a:lnTo>
                    <a:pt x="6" y="47"/>
                  </a:lnTo>
                  <a:lnTo>
                    <a:pt x="8" y="59"/>
                  </a:lnTo>
                  <a:lnTo>
                    <a:pt x="10" y="68"/>
                  </a:lnTo>
                  <a:lnTo>
                    <a:pt x="16" y="76"/>
                  </a:lnTo>
                  <a:lnTo>
                    <a:pt x="22" y="83"/>
                  </a:lnTo>
                  <a:lnTo>
                    <a:pt x="30" y="88"/>
                  </a:lnTo>
                  <a:lnTo>
                    <a:pt x="38" y="92"/>
                  </a:lnTo>
                  <a:lnTo>
                    <a:pt x="46" y="96"/>
                  </a:lnTo>
                  <a:lnTo>
                    <a:pt x="54" y="100"/>
                  </a:lnTo>
                  <a:lnTo>
                    <a:pt x="66" y="105"/>
                  </a:lnTo>
                  <a:lnTo>
                    <a:pt x="75" y="111"/>
                  </a:lnTo>
                  <a:lnTo>
                    <a:pt x="78" y="114"/>
                  </a:lnTo>
                  <a:lnTo>
                    <a:pt x="81" y="118"/>
                  </a:lnTo>
                  <a:lnTo>
                    <a:pt x="83" y="122"/>
                  </a:lnTo>
                  <a:lnTo>
                    <a:pt x="83" y="126"/>
                  </a:lnTo>
                  <a:lnTo>
                    <a:pt x="83" y="130"/>
                  </a:lnTo>
                  <a:lnTo>
                    <a:pt x="82" y="134"/>
                  </a:lnTo>
                  <a:lnTo>
                    <a:pt x="81" y="138"/>
                  </a:lnTo>
                  <a:lnTo>
                    <a:pt x="78" y="141"/>
                  </a:lnTo>
                  <a:lnTo>
                    <a:pt x="75" y="142"/>
                  </a:lnTo>
                  <a:lnTo>
                    <a:pt x="71" y="144"/>
                  </a:lnTo>
                  <a:lnTo>
                    <a:pt x="66" y="145"/>
                  </a:lnTo>
                  <a:lnTo>
                    <a:pt x="62" y="145"/>
                  </a:lnTo>
                  <a:lnTo>
                    <a:pt x="55" y="145"/>
                  </a:lnTo>
                  <a:lnTo>
                    <a:pt x="50" y="144"/>
                  </a:lnTo>
                  <a:lnTo>
                    <a:pt x="45" y="141"/>
                  </a:lnTo>
                  <a:lnTo>
                    <a:pt x="41" y="138"/>
                  </a:lnTo>
                  <a:lnTo>
                    <a:pt x="33" y="129"/>
                  </a:lnTo>
                  <a:lnTo>
                    <a:pt x="27" y="120"/>
                  </a:lnTo>
                  <a:lnTo>
                    <a:pt x="0" y="133"/>
                  </a:lnTo>
                  <a:lnTo>
                    <a:pt x="4" y="141"/>
                  </a:lnTo>
                  <a:lnTo>
                    <a:pt x="9" y="149"/>
                  </a:lnTo>
                  <a:lnTo>
                    <a:pt x="16" y="156"/>
                  </a:lnTo>
                  <a:lnTo>
                    <a:pt x="22" y="161"/>
                  </a:lnTo>
                  <a:lnTo>
                    <a:pt x="30" y="166"/>
                  </a:lnTo>
                  <a:lnTo>
                    <a:pt x="39" y="170"/>
                  </a:lnTo>
                  <a:lnTo>
                    <a:pt x="50" y="172"/>
                  </a:lnTo>
                  <a:lnTo>
                    <a:pt x="61" y="173"/>
                  </a:lnTo>
                  <a:lnTo>
                    <a:pt x="74" y="172"/>
                  </a:lnTo>
                  <a:lnTo>
                    <a:pt x="85" y="169"/>
                  </a:lnTo>
                  <a:lnTo>
                    <a:pt x="95" y="165"/>
                  </a:lnTo>
                  <a:lnTo>
                    <a:pt x="103" y="158"/>
                  </a:lnTo>
                  <a:lnTo>
                    <a:pt x="109" y="152"/>
                  </a:lnTo>
                  <a:lnTo>
                    <a:pt x="114" y="144"/>
                  </a:lnTo>
                  <a:lnTo>
                    <a:pt x="117" y="136"/>
                  </a:lnTo>
                  <a:lnTo>
                    <a:pt x="117" y="126"/>
                  </a:lnTo>
                  <a:lnTo>
                    <a:pt x="115" y="114"/>
                  </a:lnTo>
                  <a:lnTo>
                    <a:pt x="113" y="105"/>
                  </a:lnTo>
                  <a:lnTo>
                    <a:pt x="107" y="96"/>
                  </a:lnTo>
                  <a:lnTo>
                    <a:pt x="101" y="89"/>
                  </a:lnTo>
                  <a:lnTo>
                    <a:pt x="85" y="80"/>
                  </a:lnTo>
                  <a:lnTo>
                    <a:pt x="67" y="72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9" name="Freeform 32"/>
            <p:cNvSpPr>
              <a:spLocks/>
            </p:cNvSpPr>
            <p:nvPr userDrawn="1"/>
          </p:nvSpPr>
          <p:spPr bwMode="auto">
            <a:xfrm>
              <a:off x="5132388" y="3814763"/>
              <a:ext cx="138113" cy="152400"/>
            </a:xfrm>
            <a:custGeom>
              <a:avLst/>
              <a:gdLst>
                <a:gd name="T0" fmla="*/ 104 w 173"/>
                <a:gd name="T1" fmla="*/ 149 h 191"/>
                <a:gd name="T2" fmla="*/ 80 w 173"/>
                <a:gd name="T3" fmla="*/ 112 h 191"/>
                <a:gd name="T4" fmla="*/ 116 w 173"/>
                <a:gd name="T5" fmla="*/ 88 h 191"/>
                <a:gd name="T6" fmla="*/ 101 w 173"/>
                <a:gd name="T7" fmla="*/ 65 h 191"/>
                <a:gd name="T8" fmla="*/ 64 w 173"/>
                <a:gd name="T9" fmla="*/ 89 h 191"/>
                <a:gd name="T10" fmla="*/ 44 w 173"/>
                <a:gd name="T11" fmla="*/ 57 h 191"/>
                <a:gd name="T12" fmla="*/ 96 w 173"/>
                <a:gd name="T13" fmla="*/ 24 h 191"/>
                <a:gd name="T14" fmla="*/ 80 w 173"/>
                <a:gd name="T15" fmla="*/ 0 h 191"/>
                <a:gd name="T16" fmla="*/ 0 w 173"/>
                <a:gd name="T17" fmla="*/ 52 h 191"/>
                <a:gd name="T18" fmla="*/ 91 w 173"/>
                <a:gd name="T19" fmla="*/ 191 h 191"/>
                <a:gd name="T20" fmla="*/ 173 w 173"/>
                <a:gd name="T21" fmla="*/ 138 h 191"/>
                <a:gd name="T22" fmla="*/ 157 w 173"/>
                <a:gd name="T23" fmla="*/ 114 h 191"/>
                <a:gd name="T24" fmla="*/ 104 w 173"/>
                <a:gd name="T25" fmla="*/ 14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91">
                  <a:moveTo>
                    <a:pt x="104" y="149"/>
                  </a:moveTo>
                  <a:lnTo>
                    <a:pt x="80" y="112"/>
                  </a:lnTo>
                  <a:lnTo>
                    <a:pt x="116" y="88"/>
                  </a:lnTo>
                  <a:lnTo>
                    <a:pt x="101" y="65"/>
                  </a:lnTo>
                  <a:lnTo>
                    <a:pt x="64" y="89"/>
                  </a:lnTo>
                  <a:lnTo>
                    <a:pt x="44" y="57"/>
                  </a:lnTo>
                  <a:lnTo>
                    <a:pt x="96" y="24"/>
                  </a:lnTo>
                  <a:lnTo>
                    <a:pt x="80" y="0"/>
                  </a:lnTo>
                  <a:lnTo>
                    <a:pt x="0" y="52"/>
                  </a:lnTo>
                  <a:lnTo>
                    <a:pt x="91" y="191"/>
                  </a:lnTo>
                  <a:lnTo>
                    <a:pt x="173" y="138"/>
                  </a:lnTo>
                  <a:lnTo>
                    <a:pt x="157" y="114"/>
                  </a:lnTo>
                  <a:lnTo>
                    <a:pt x="104" y="149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0" name="Freeform 33"/>
            <p:cNvSpPr>
              <a:spLocks/>
            </p:cNvSpPr>
            <p:nvPr userDrawn="1"/>
          </p:nvSpPr>
          <p:spPr bwMode="auto">
            <a:xfrm>
              <a:off x="4864101" y="3948113"/>
              <a:ext cx="136525" cy="158750"/>
            </a:xfrm>
            <a:custGeom>
              <a:avLst/>
              <a:gdLst>
                <a:gd name="T0" fmla="*/ 80 w 172"/>
                <a:gd name="T1" fmla="*/ 12 h 198"/>
                <a:gd name="T2" fmla="*/ 119 w 172"/>
                <a:gd name="T3" fmla="*/ 108 h 198"/>
                <a:gd name="T4" fmla="*/ 119 w 172"/>
                <a:gd name="T5" fmla="*/ 108 h 198"/>
                <a:gd name="T6" fmla="*/ 107 w 172"/>
                <a:gd name="T7" fmla="*/ 96 h 198"/>
                <a:gd name="T8" fmla="*/ 96 w 172"/>
                <a:gd name="T9" fmla="*/ 86 h 198"/>
                <a:gd name="T10" fmla="*/ 32 w 172"/>
                <a:gd name="T11" fmla="*/ 30 h 198"/>
                <a:gd name="T12" fmla="*/ 0 w 172"/>
                <a:gd name="T13" fmla="*/ 44 h 198"/>
                <a:gd name="T14" fmla="*/ 62 w 172"/>
                <a:gd name="T15" fmla="*/ 198 h 198"/>
                <a:gd name="T16" fmla="*/ 91 w 172"/>
                <a:gd name="T17" fmla="*/ 186 h 198"/>
                <a:gd name="T18" fmla="*/ 51 w 172"/>
                <a:gd name="T19" fmla="*/ 89 h 198"/>
                <a:gd name="T20" fmla="*/ 51 w 172"/>
                <a:gd name="T21" fmla="*/ 89 h 198"/>
                <a:gd name="T22" fmla="*/ 62 w 172"/>
                <a:gd name="T23" fmla="*/ 98 h 198"/>
                <a:gd name="T24" fmla="*/ 72 w 172"/>
                <a:gd name="T25" fmla="*/ 108 h 198"/>
                <a:gd name="T26" fmla="*/ 142 w 172"/>
                <a:gd name="T27" fmla="*/ 166 h 198"/>
                <a:gd name="T28" fmla="*/ 172 w 172"/>
                <a:gd name="T29" fmla="*/ 154 h 198"/>
                <a:gd name="T30" fmla="*/ 110 w 172"/>
                <a:gd name="T31" fmla="*/ 0 h 198"/>
                <a:gd name="T32" fmla="*/ 80 w 172"/>
                <a:gd name="T33" fmla="*/ 1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98">
                  <a:moveTo>
                    <a:pt x="80" y="12"/>
                  </a:moveTo>
                  <a:lnTo>
                    <a:pt x="119" y="108"/>
                  </a:lnTo>
                  <a:lnTo>
                    <a:pt x="119" y="108"/>
                  </a:lnTo>
                  <a:lnTo>
                    <a:pt x="107" y="96"/>
                  </a:lnTo>
                  <a:lnTo>
                    <a:pt x="96" y="86"/>
                  </a:lnTo>
                  <a:lnTo>
                    <a:pt x="32" y="30"/>
                  </a:lnTo>
                  <a:lnTo>
                    <a:pt x="0" y="44"/>
                  </a:lnTo>
                  <a:lnTo>
                    <a:pt x="62" y="198"/>
                  </a:lnTo>
                  <a:lnTo>
                    <a:pt x="91" y="186"/>
                  </a:lnTo>
                  <a:lnTo>
                    <a:pt x="51" y="89"/>
                  </a:lnTo>
                  <a:lnTo>
                    <a:pt x="51" y="89"/>
                  </a:lnTo>
                  <a:lnTo>
                    <a:pt x="62" y="98"/>
                  </a:lnTo>
                  <a:lnTo>
                    <a:pt x="72" y="108"/>
                  </a:lnTo>
                  <a:lnTo>
                    <a:pt x="142" y="166"/>
                  </a:lnTo>
                  <a:lnTo>
                    <a:pt x="172" y="154"/>
                  </a:lnTo>
                  <a:lnTo>
                    <a:pt x="110" y="0"/>
                  </a:lnTo>
                  <a:lnTo>
                    <a:pt x="80" y="12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1" name="Freeform 34"/>
            <p:cNvSpPr>
              <a:spLocks/>
            </p:cNvSpPr>
            <p:nvPr userDrawn="1"/>
          </p:nvSpPr>
          <p:spPr bwMode="auto">
            <a:xfrm>
              <a:off x="4776788" y="4002088"/>
              <a:ext cx="66675" cy="134937"/>
            </a:xfrm>
            <a:custGeom>
              <a:avLst/>
              <a:gdLst>
                <a:gd name="T0" fmla="*/ 0 w 84"/>
                <a:gd name="T1" fmla="*/ 10 h 169"/>
                <a:gd name="T2" fmla="*/ 51 w 84"/>
                <a:gd name="T3" fmla="*/ 169 h 169"/>
                <a:gd name="T4" fmla="*/ 84 w 84"/>
                <a:gd name="T5" fmla="*/ 158 h 169"/>
                <a:gd name="T6" fmla="*/ 33 w 84"/>
                <a:gd name="T7" fmla="*/ 0 h 169"/>
                <a:gd name="T8" fmla="*/ 0 w 84"/>
                <a:gd name="T9" fmla="*/ 1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69">
                  <a:moveTo>
                    <a:pt x="0" y="10"/>
                  </a:moveTo>
                  <a:lnTo>
                    <a:pt x="51" y="169"/>
                  </a:lnTo>
                  <a:lnTo>
                    <a:pt x="84" y="158"/>
                  </a:lnTo>
                  <a:lnTo>
                    <a:pt x="3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2" name="Freeform 35"/>
            <p:cNvSpPr>
              <a:spLocks/>
            </p:cNvSpPr>
            <p:nvPr userDrawn="1"/>
          </p:nvSpPr>
          <p:spPr bwMode="auto">
            <a:xfrm>
              <a:off x="4418013" y="4064000"/>
              <a:ext cx="92075" cy="136525"/>
            </a:xfrm>
            <a:custGeom>
              <a:avLst/>
              <a:gdLst>
                <a:gd name="T0" fmla="*/ 113 w 116"/>
                <a:gd name="T1" fmla="*/ 0 h 171"/>
                <a:gd name="T2" fmla="*/ 0 w 116"/>
                <a:gd name="T3" fmla="*/ 9 h 171"/>
                <a:gd name="T4" fmla="*/ 2 w 116"/>
                <a:gd name="T5" fmla="*/ 37 h 171"/>
                <a:gd name="T6" fmla="*/ 41 w 116"/>
                <a:gd name="T7" fmla="*/ 34 h 171"/>
                <a:gd name="T8" fmla="*/ 53 w 116"/>
                <a:gd name="T9" fmla="*/ 171 h 171"/>
                <a:gd name="T10" fmla="*/ 86 w 116"/>
                <a:gd name="T11" fmla="*/ 169 h 171"/>
                <a:gd name="T12" fmla="*/ 76 w 116"/>
                <a:gd name="T13" fmla="*/ 32 h 171"/>
                <a:gd name="T14" fmla="*/ 116 w 116"/>
                <a:gd name="T15" fmla="*/ 28 h 171"/>
                <a:gd name="T16" fmla="*/ 113 w 116"/>
                <a:gd name="T1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71">
                  <a:moveTo>
                    <a:pt x="113" y="0"/>
                  </a:moveTo>
                  <a:lnTo>
                    <a:pt x="0" y="9"/>
                  </a:lnTo>
                  <a:lnTo>
                    <a:pt x="2" y="37"/>
                  </a:lnTo>
                  <a:lnTo>
                    <a:pt x="41" y="34"/>
                  </a:lnTo>
                  <a:lnTo>
                    <a:pt x="53" y="171"/>
                  </a:lnTo>
                  <a:lnTo>
                    <a:pt x="86" y="169"/>
                  </a:lnTo>
                  <a:lnTo>
                    <a:pt x="76" y="32"/>
                  </a:lnTo>
                  <a:lnTo>
                    <a:pt x="116" y="2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3" name="Freeform 36"/>
            <p:cNvSpPr>
              <a:spLocks/>
            </p:cNvSpPr>
            <p:nvPr userDrawn="1"/>
          </p:nvSpPr>
          <p:spPr bwMode="auto">
            <a:xfrm>
              <a:off x="3086101" y="2941638"/>
              <a:ext cx="2520950" cy="995362"/>
            </a:xfrm>
            <a:custGeom>
              <a:avLst/>
              <a:gdLst>
                <a:gd name="T0" fmla="*/ 3153 w 3176"/>
                <a:gd name="T1" fmla="*/ 1 h 1255"/>
                <a:gd name="T2" fmla="*/ 3124 w 3176"/>
                <a:gd name="T3" fmla="*/ 72 h 1255"/>
                <a:gd name="T4" fmla="*/ 3049 w 3176"/>
                <a:gd name="T5" fmla="*/ 247 h 1255"/>
                <a:gd name="T6" fmla="*/ 2954 w 3176"/>
                <a:gd name="T7" fmla="*/ 414 h 1255"/>
                <a:gd name="T8" fmla="*/ 2840 w 3176"/>
                <a:gd name="T9" fmla="*/ 566 h 1255"/>
                <a:gd name="T10" fmla="*/ 2709 w 3176"/>
                <a:gd name="T11" fmla="*/ 706 h 1255"/>
                <a:gd name="T12" fmla="*/ 2562 w 3176"/>
                <a:gd name="T13" fmla="*/ 830 h 1255"/>
                <a:gd name="T14" fmla="*/ 2397 w 3176"/>
                <a:gd name="T15" fmla="*/ 939 h 1255"/>
                <a:gd name="T16" fmla="*/ 2223 w 3176"/>
                <a:gd name="T17" fmla="*/ 1025 h 1255"/>
                <a:gd name="T18" fmla="*/ 2040 w 3176"/>
                <a:gd name="T19" fmla="*/ 1089 h 1255"/>
                <a:gd name="T20" fmla="*/ 1849 w 3176"/>
                <a:gd name="T21" fmla="*/ 1132 h 1255"/>
                <a:gd name="T22" fmla="*/ 1654 w 3176"/>
                <a:gd name="T23" fmla="*/ 1152 h 1255"/>
                <a:gd name="T24" fmla="*/ 1456 w 3176"/>
                <a:gd name="T25" fmla="*/ 1148 h 1255"/>
                <a:gd name="T26" fmla="*/ 1263 w 3176"/>
                <a:gd name="T27" fmla="*/ 1121 h 1255"/>
                <a:gd name="T28" fmla="*/ 1074 w 3176"/>
                <a:gd name="T29" fmla="*/ 1070 h 1255"/>
                <a:gd name="T30" fmla="*/ 894 w 3176"/>
                <a:gd name="T31" fmla="*/ 999 h 1255"/>
                <a:gd name="T32" fmla="*/ 723 w 3176"/>
                <a:gd name="T33" fmla="*/ 904 h 1255"/>
                <a:gd name="T34" fmla="*/ 563 w 3176"/>
                <a:gd name="T35" fmla="*/ 791 h 1255"/>
                <a:gd name="T36" fmla="*/ 422 w 3176"/>
                <a:gd name="T37" fmla="*/ 662 h 1255"/>
                <a:gd name="T38" fmla="*/ 297 w 3176"/>
                <a:gd name="T39" fmla="*/ 517 h 1255"/>
                <a:gd name="T40" fmla="*/ 189 w 3176"/>
                <a:gd name="T41" fmla="*/ 359 h 1255"/>
                <a:gd name="T42" fmla="*/ 100 w 3176"/>
                <a:gd name="T43" fmla="*/ 190 h 1255"/>
                <a:gd name="T44" fmla="*/ 32 w 3176"/>
                <a:gd name="T45" fmla="*/ 12 h 1255"/>
                <a:gd name="T46" fmla="*/ 18 w 3176"/>
                <a:gd name="T47" fmla="*/ 0 h 1255"/>
                <a:gd name="T48" fmla="*/ 2 w 3176"/>
                <a:gd name="T49" fmla="*/ 9 h 1255"/>
                <a:gd name="T50" fmla="*/ 22 w 3176"/>
                <a:gd name="T51" fmla="*/ 82 h 1255"/>
                <a:gd name="T52" fmla="*/ 99 w 3176"/>
                <a:gd name="T53" fmla="*/ 262 h 1255"/>
                <a:gd name="T54" fmla="*/ 196 w 3176"/>
                <a:gd name="T55" fmla="*/ 431 h 1255"/>
                <a:gd name="T56" fmla="*/ 312 w 3176"/>
                <a:gd name="T57" fmla="*/ 588 h 1255"/>
                <a:gd name="T58" fmla="*/ 445 w 3176"/>
                <a:gd name="T59" fmla="*/ 730 h 1255"/>
                <a:gd name="T60" fmla="*/ 595 w 3176"/>
                <a:gd name="T61" fmla="*/ 856 h 1255"/>
                <a:gd name="T62" fmla="*/ 761 w 3176"/>
                <a:gd name="T63" fmla="*/ 965 h 1255"/>
                <a:gd name="T64" fmla="*/ 939 w 3176"/>
                <a:gd name="T65" fmla="*/ 1054 h 1255"/>
                <a:gd name="T66" fmla="*/ 1124 w 3176"/>
                <a:gd name="T67" fmla="*/ 1120 h 1255"/>
                <a:gd name="T68" fmla="*/ 1317 w 3176"/>
                <a:gd name="T69" fmla="*/ 1164 h 1255"/>
                <a:gd name="T70" fmla="*/ 1516 w 3176"/>
                <a:gd name="T71" fmla="*/ 1183 h 1255"/>
                <a:gd name="T72" fmla="*/ 1583 w 3176"/>
                <a:gd name="T73" fmla="*/ 1253 h 1255"/>
                <a:gd name="T74" fmla="*/ 1589 w 3176"/>
                <a:gd name="T75" fmla="*/ 1255 h 1255"/>
                <a:gd name="T76" fmla="*/ 1593 w 3176"/>
                <a:gd name="T77" fmla="*/ 1253 h 1255"/>
                <a:gd name="T78" fmla="*/ 1660 w 3176"/>
                <a:gd name="T79" fmla="*/ 1183 h 1255"/>
                <a:gd name="T80" fmla="*/ 1859 w 3176"/>
                <a:gd name="T81" fmla="*/ 1164 h 1255"/>
                <a:gd name="T82" fmla="*/ 2052 w 3176"/>
                <a:gd name="T83" fmla="*/ 1120 h 1255"/>
                <a:gd name="T84" fmla="*/ 2238 w 3176"/>
                <a:gd name="T85" fmla="*/ 1054 h 1255"/>
                <a:gd name="T86" fmla="*/ 2415 w 3176"/>
                <a:gd name="T87" fmla="*/ 965 h 1255"/>
                <a:gd name="T88" fmla="*/ 2581 w 3176"/>
                <a:gd name="T89" fmla="*/ 856 h 1255"/>
                <a:gd name="T90" fmla="*/ 2731 w 3176"/>
                <a:gd name="T91" fmla="*/ 730 h 1255"/>
                <a:gd name="T92" fmla="*/ 2864 w 3176"/>
                <a:gd name="T93" fmla="*/ 588 h 1255"/>
                <a:gd name="T94" fmla="*/ 2981 w 3176"/>
                <a:gd name="T95" fmla="*/ 431 h 1255"/>
                <a:gd name="T96" fmla="*/ 3079 w 3176"/>
                <a:gd name="T97" fmla="*/ 262 h 1255"/>
                <a:gd name="T98" fmla="*/ 3154 w 3176"/>
                <a:gd name="T99" fmla="*/ 82 h 1255"/>
                <a:gd name="T100" fmla="*/ 3174 w 3176"/>
                <a:gd name="T101" fmla="*/ 9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76" h="1255">
                  <a:moveTo>
                    <a:pt x="3165" y="1"/>
                  </a:moveTo>
                  <a:lnTo>
                    <a:pt x="3158" y="0"/>
                  </a:lnTo>
                  <a:lnTo>
                    <a:pt x="3153" y="1"/>
                  </a:lnTo>
                  <a:lnTo>
                    <a:pt x="3148" y="5"/>
                  </a:lnTo>
                  <a:lnTo>
                    <a:pt x="3145" y="12"/>
                  </a:lnTo>
                  <a:lnTo>
                    <a:pt x="3124" y="72"/>
                  </a:lnTo>
                  <a:lnTo>
                    <a:pt x="3101" y="132"/>
                  </a:lnTo>
                  <a:lnTo>
                    <a:pt x="3076" y="190"/>
                  </a:lnTo>
                  <a:lnTo>
                    <a:pt x="3049" y="247"/>
                  </a:lnTo>
                  <a:lnTo>
                    <a:pt x="3020" y="303"/>
                  </a:lnTo>
                  <a:lnTo>
                    <a:pt x="2988" y="359"/>
                  </a:lnTo>
                  <a:lnTo>
                    <a:pt x="2954" y="414"/>
                  </a:lnTo>
                  <a:lnTo>
                    <a:pt x="2918" y="465"/>
                  </a:lnTo>
                  <a:lnTo>
                    <a:pt x="2880" y="517"/>
                  </a:lnTo>
                  <a:lnTo>
                    <a:pt x="2840" y="566"/>
                  </a:lnTo>
                  <a:lnTo>
                    <a:pt x="2798" y="616"/>
                  </a:lnTo>
                  <a:lnTo>
                    <a:pt x="2754" y="662"/>
                  </a:lnTo>
                  <a:lnTo>
                    <a:pt x="2709" y="706"/>
                  </a:lnTo>
                  <a:lnTo>
                    <a:pt x="2662" y="750"/>
                  </a:lnTo>
                  <a:lnTo>
                    <a:pt x="2613" y="791"/>
                  </a:lnTo>
                  <a:lnTo>
                    <a:pt x="2562" y="830"/>
                  </a:lnTo>
                  <a:lnTo>
                    <a:pt x="2509" y="868"/>
                  </a:lnTo>
                  <a:lnTo>
                    <a:pt x="2453" y="904"/>
                  </a:lnTo>
                  <a:lnTo>
                    <a:pt x="2397" y="939"/>
                  </a:lnTo>
                  <a:lnTo>
                    <a:pt x="2340" y="969"/>
                  </a:lnTo>
                  <a:lnTo>
                    <a:pt x="2282" y="999"/>
                  </a:lnTo>
                  <a:lnTo>
                    <a:pt x="2223" y="1025"/>
                  </a:lnTo>
                  <a:lnTo>
                    <a:pt x="2163" y="1049"/>
                  </a:lnTo>
                  <a:lnTo>
                    <a:pt x="2102" y="1070"/>
                  </a:lnTo>
                  <a:lnTo>
                    <a:pt x="2040" y="1089"/>
                  </a:lnTo>
                  <a:lnTo>
                    <a:pt x="1977" y="1106"/>
                  </a:lnTo>
                  <a:lnTo>
                    <a:pt x="1915" y="1121"/>
                  </a:lnTo>
                  <a:lnTo>
                    <a:pt x="1849" y="1132"/>
                  </a:lnTo>
                  <a:lnTo>
                    <a:pt x="1786" y="1141"/>
                  </a:lnTo>
                  <a:lnTo>
                    <a:pt x="1720" y="1148"/>
                  </a:lnTo>
                  <a:lnTo>
                    <a:pt x="1654" y="1152"/>
                  </a:lnTo>
                  <a:lnTo>
                    <a:pt x="1589" y="1153"/>
                  </a:lnTo>
                  <a:lnTo>
                    <a:pt x="1522" y="1152"/>
                  </a:lnTo>
                  <a:lnTo>
                    <a:pt x="1456" y="1148"/>
                  </a:lnTo>
                  <a:lnTo>
                    <a:pt x="1390" y="1141"/>
                  </a:lnTo>
                  <a:lnTo>
                    <a:pt x="1327" y="1132"/>
                  </a:lnTo>
                  <a:lnTo>
                    <a:pt x="1263" y="1121"/>
                  </a:lnTo>
                  <a:lnTo>
                    <a:pt x="1199" y="1106"/>
                  </a:lnTo>
                  <a:lnTo>
                    <a:pt x="1136" y="1089"/>
                  </a:lnTo>
                  <a:lnTo>
                    <a:pt x="1074" y="1070"/>
                  </a:lnTo>
                  <a:lnTo>
                    <a:pt x="1014" y="1049"/>
                  </a:lnTo>
                  <a:lnTo>
                    <a:pt x="953" y="1025"/>
                  </a:lnTo>
                  <a:lnTo>
                    <a:pt x="894" y="999"/>
                  </a:lnTo>
                  <a:lnTo>
                    <a:pt x="836" y="969"/>
                  </a:lnTo>
                  <a:lnTo>
                    <a:pt x="779" y="939"/>
                  </a:lnTo>
                  <a:lnTo>
                    <a:pt x="723" y="904"/>
                  </a:lnTo>
                  <a:lnTo>
                    <a:pt x="668" y="868"/>
                  </a:lnTo>
                  <a:lnTo>
                    <a:pt x="614" y="830"/>
                  </a:lnTo>
                  <a:lnTo>
                    <a:pt x="563" y="791"/>
                  </a:lnTo>
                  <a:lnTo>
                    <a:pt x="515" y="750"/>
                  </a:lnTo>
                  <a:lnTo>
                    <a:pt x="467" y="706"/>
                  </a:lnTo>
                  <a:lnTo>
                    <a:pt x="422" y="662"/>
                  </a:lnTo>
                  <a:lnTo>
                    <a:pt x="378" y="616"/>
                  </a:lnTo>
                  <a:lnTo>
                    <a:pt x="337" y="566"/>
                  </a:lnTo>
                  <a:lnTo>
                    <a:pt x="297" y="517"/>
                  </a:lnTo>
                  <a:lnTo>
                    <a:pt x="258" y="465"/>
                  </a:lnTo>
                  <a:lnTo>
                    <a:pt x="222" y="414"/>
                  </a:lnTo>
                  <a:lnTo>
                    <a:pt x="189" y="359"/>
                  </a:lnTo>
                  <a:lnTo>
                    <a:pt x="157" y="303"/>
                  </a:lnTo>
                  <a:lnTo>
                    <a:pt x="127" y="247"/>
                  </a:lnTo>
                  <a:lnTo>
                    <a:pt x="100" y="190"/>
                  </a:lnTo>
                  <a:lnTo>
                    <a:pt x="75" y="132"/>
                  </a:lnTo>
                  <a:lnTo>
                    <a:pt x="52" y="72"/>
                  </a:lnTo>
                  <a:lnTo>
                    <a:pt x="32" y="12"/>
                  </a:lnTo>
                  <a:lnTo>
                    <a:pt x="28" y="5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22" y="82"/>
                  </a:lnTo>
                  <a:lnTo>
                    <a:pt x="44" y="144"/>
                  </a:lnTo>
                  <a:lnTo>
                    <a:pt x="71" y="203"/>
                  </a:lnTo>
                  <a:lnTo>
                    <a:pt x="99" y="262"/>
                  </a:lnTo>
                  <a:lnTo>
                    <a:pt x="128" y="319"/>
                  </a:lnTo>
                  <a:lnTo>
                    <a:pt x="161" y="376"/>
                  </a:lnTo>
                  <a:lnTo>
                    <a:pt x="196" y="431"/>
                  </a:lnTo>
                  <a:lnTo>
                    <a:pt x="232" y="484"/>
                  </a:lnTo>
                  <a:lnTo>
                    <a:pt x="270" y="537"/>
                  </a:lnTo>
                  <a:lnTo>
                    <a:pt x="312" y="588"/>
                  </a:lnTo>
                  <a:lnTo>
                    <a:pt x="354" y="637"/>
                  </a:lnTo>
                  <a:lnTo>
                    <a:pt x="399" y="685"/>
                  </a:lnTo>
                  <a:lnTo>
                    <a:pt x="445" y="730"/>
                  </a:lnTo>
                  <a:lnTo>
                    <a:pt x="494" y="774"/>
                  </a:lnTo>
                  <a:lnTo>
                    <a:pt x="543" y="816"/>
                  </a:lnTo>
                  <a:lnTo>
                    <a:pt x="595" y="856"/>
                  </a:lnTo>
                  <a:lnTo>
                    <a:pt x="649" y="895"/>
                  </a:lnTo>
                  <a:lnTo>
                    <a:pt x="705" y="932"/>
                  </a:lnTo>
                  <a:lnTo>
                    <a:pt x="761" y="965"/>
                  </a:lnTo>
                  <a:lnTo>
                    <a:pt x="820" y="997"/>
                  </a:lnTo>
                  <a:lnTo>
                    <a:pt x="878" y="1027"/>
                  </a:lnTo>
                  <a:lnTo>
                    <a:pt x="939" y="1054"/>
                  </a:lnTo>
                  <a:lnTo>
                    <a:pt x="999" y="1078"/>
                  </a:lnTo>
                  <a:lnTo>
                    <a:pt x="1062" y="1101"/>
                  </a:lnTo>
                  <a:lnTo>
                    <a:pt x="1124" y="1120"/>
                  </a:lnTo>
                  <a:lnTo>
                    <a:pt x="1188" y="1137"/>
                  </a:lnTo>
                  <a:lnTo>
                    <a:pt x="1252" y="1152"/>
                  </a:lnTo>
                  <a:lnTo>
                    <a:pt x="1317" y="1164"/>
                  </a:lnTo>
                  <a:lnTo>
                    <a:pt x="1382" y="1173"/>
                  </a:lnTo>
                  <a:lnTo>
                    <a:pt x="1449" y="1179"/>
                  </a:lnTo>
                  <a:lnTo>
                    <a:pt x="1516" y="1183"/>
                  </a:lnTo>
                  <a:lnTo>
                    <a:pt x="1583" y="1185"/>
                  </a:lnTo>
                  <a:lnTo>
                    <a:pt x="1583" y="1250"/>
                  </a:lnTo>
                  <a:lnTo>
                    <a:pt x="1583" y="1253"/>
                  </a:lnTo>
                  <a:lnTo>
                    <a:pt x="1585" y="1254"/>
                  </a:lnTo>
                  <a:lnTo>
                    <a:pt x="1586" y="1255"/>
                  </a:lnTo>
                  <a:lnTo>
                    <a:pt x="1589" y="1255"/>
                  </a:lnTo>
                  <a:lnTo>
                    <a:pt x="1590" y="1255"/>
                  </a:lnTo>
                  <a:lnTo>
                    <a:pt x="1591" y="1254"/>
                  </a:lnTo>
                  <a:lnTo>
                    <a:pt x="1593" y="1253"/>
                  </a:lnTo>
                  <a:lnTo>
                    <a:pt x="1594" y="1250"/>
                  </a:lnTo>
                  <a:lnTo>
                    <a:pt x="1594" y="1185"/>
                  </a:lnTo>
                  <a:lnTo>
                    <a:pt x="1660" y="1183"/>
                  </a:lnTo>
                  <a:lnTo>
                    <a:pt x="1727" y="1179"/>
                  </a:lnTo>
                  <a:lnTo>
                    <a:pt x="1794" y="1173"/>
                  </a:lnTo>
                  <a:lnTo>
                    <a:pt x="1859" y="1164"/>
                  </a:lnTo>
                  <a:lnTo>
                    <a:pt x="1924" y="1152"/>
                  </a:lnTo>
                  <a:lnTo>
                    <a:pt x="1988" y="1137"/>
                  </a:lnTo>
                  <a:lnTo>
                    <a:pt x="2052" y="1120"/>
                  </a:lnTo>
                  <a:lnTo>
                    <a:pt x="2114" y="1101"/>
                  </a:lnTo>
                  <a:lnTo>
                    <a:pt x="2177" y="1078"/>
                  </a:lnTo>
                  <a:lnTo>
                    <a:pt x="2238" y="1054"/>
                  </a:lnTo>
                  <a:lnTo>
                    <a:pt x="2298" y="1027"/>
                  </a:lnTo>
                  <a:lnTo>
                    <a:pt x="2356" y="997"/>
                  </a:lnTo>
                  <a:lnTo>
                    <a:pt x="2415" y="965"/>
                  </a:lnTo>
                  <a:lnTo>
                    <a:pt x="2472" y="932"/>
                  </a:lnTo>
                  <a:lnTo>
                    <a:pt x="2527" y="895"/>
                  </a:lnTo>
                  <a:lnTo>
                    <a:pt x="2581" y="856"/>
                  </a:lnTo>
                  <a:lnTo>
                    <a:pt x="2633" y="816"/>
                  </a:lnTo>
                  <a:lnTo>
                    <a:pt x="2683" y="774"/>
                  </a:lnTo>
                  <a:lnTo>
                    <a:pt x="2731" y="730"/>
                  </a:lnTo>
                  <a:lnTo>
                    <a:pt x="2778" y="685"/>
                  </a:lnTo>
                  <a:lnTo>
                    <a:pt x="2822" y="637"/>
                  </a:lnTo>
                  <a:lnTo>
                    <a:pt x="2864" y="588"/>
                  </a:lnTo>
                  <a:lnTo>
                    <a:pt x="2906" y="537"/>
                  </a:lnTo>
                  <a:lnTo>
                    <a:pt x="2944" y="484"/>
                  </a:lnTo>
                  <a:lnTo>
                    <a:pt x="2981" y="431"/>
                  </a:lnTo>
                  <a:lnTo>
                    <a:pt x="3016" y="376"/>
                  </a:lnTo>
                  <a:lnTo>
                    <a:pt x="3048" y="319"/>
                  </a:lnTo>
                  <a:lnTo>
                    <a:pt x="3079" y="262"/>
                  </a:lnTo>
                  <a:lnTo>
                    <a:pt x="3107" y="203"/>
                  </a:lnTo>
                  <a:lnTo>
                    <a:pt x="3132" y="144"/>
                  </a:lnTo>
                  <a:lnTo>
                    <a:pt x="3154" y="82"/>
                  </a:lnTo>
                  <a:lnTo>
                    <a:pt x="3176" y="21"/>
                  </a:lnTo>
                  <a:lnTo>
                    <a:pt x="3176" y="15"/>
                  </a:lnTo>
                  <a:lnTo>
                    <a:pt x="3174" y="9"/>
                  </a:lnTo>
                  <a:lnTo>
                    <a:pt x="3170" y="4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4" name="Freeform 37"/>
            <p:cNvSpPr>
              <a:spLocks/>
            </p:cNvSpPr>
            <p:nvPr userDrawn="1"/>
          </p:nvSpPr>
          <p:spPr bwMode="auto">
            <a:xfrm>
              <a:off x="4640263" y="4033838"/>
              <a:ext cx="103188" cy="134937"/>
            </a:xfrm>
            <a:custGeom>
              <a:avLst/>
              <a:gdLst>
                <a:gd name="T0" fmla="*/ 55 w 130"/>
                <a:gd name="T1" fmla="*/ 67 h 172"/>
                <a:gd name="T2" fmla="*/ 42 w 130"/>
                <a:gd name="T3" fmla="*/ 61 h 172"/>
                <a:gd name="T4" fmla="*/ 35 w 130"/>
                <a:gd name="T5" fmla="*/ 55 h 172"/>
                <a:gd name="T6" fmla="*/ 34 w 130"/>
                <a:gd name="T7" fmla="*/ 47 h 172"/>
                <a:gd name="T8" fmla="*/ 34 w 130"/>
                <a:gd name="T9" fmla="*/ 40 h 172"/>
                <a:gd name="T10" fmla="*/ 38 w 130"/>
                <a:gd name="T11" fmla="*/ 35 h 172"/>
                <a:gd name="T12" fmla="*/ 44 w 130"/>
                <a:gd name="T13" fmla="*/ 31 h 172"/>
                <a:gd name="T14" fmla="*/ 54 w 130"/>
                <a:gd name="T15" fmla="*/ 30 h 172"/>
                <a:gd name="T16" fmla="*/ 63 w 130"/>
                <a:gd name="T17" fmla="*/ 31 h 172"/>
                <a:gd name="T18" fmla="*/ 75 w 130"/>
                <a:gd name="T19" fmla="*/ 37 h 172"/>
                <a:gd name="T20" fmla="*/ 106 w 130"/>
                <a:gd name="T21" fmla="*/ 26 h 172"/>
                <a:gd name="T22" fmla="*/ 94 w 130"/>
                <a:gd name="T23" fmla="*/ 14 h 172"/>
                <a:gd name="T24" fmla="*/ 79 w 130"/>
                <a:gd name="T25" fmla="*/ 4 h 172"/>
                <a:gd name="T26" fmla="*/ 62 w 130"/>
                <a:gd name="T27" fmla="*/ 0 h 172"/>
                <a:gd name="T28" fmla="*/ 42 w 130"/>
                <a:gd name="T29" fmla="*/ 3 h 172"/>
                <a:gd name="T30" fmla="*/ 23 w 130"/>
                <a:gd name="T31" fmla="*/ 11 h 172"/>
                <a:gd name="T32" fmla="*/ 8 w 130"/>
                <a:gd name="T33" fmla="*/ 23 h 172"/>
                <a:gd name="T34" fmla="*/ 2 w 130"/>
                <a:gd name="T35" fmla="*/ 40 h 172"/>
                <a:gd name="T36" fmla="*/ 2 w 130"/>
                <a:gd name="T37" fmla="*/ 60 h 172"/>
                <a:gd name="T38" fmla="*/ 11 w 130"/>
                <a:gd name="T39" fmla="*/ 79 h 172"/>
                <a:gd name="T40" fmla="*/ 26 w 130"/>
                <a:gd name="T41" fmla="*/ 91 h 172"/>
                <a:gd name="T42" fmla="*/ 43 w 130"/>
                <a:gd name="T43" fmla="*/ 96 h 172"/>
                <a:gd name="T44" fmla="*/ 62 w 130"/>
                <a:gd name="T45" fmla="*/ 100 h 172"/>
                <a:gd name="T46" fmla="*/ 83 w 130"/>
                <a:gd name="T47" fmla="*/ 105 h 172"/>
                <a:gd name="T48" fmla="*/ 91 w 130"/>
                <a:gd name="T49" fmla="*/ 111 h 172"/>
                <a:gd name="T50" fmla="*/ 96 w 130"/>
                <a:gd name="T51" fmla="*/ 119 h 172"/>
                <a:gd name="T52" fmla="*/ 96 w 130"/>
                <a:gd name="T53" fmla="*/ 127 h 172"/>
                <a:gd name="T54" fmla="*/ 94 w 130"/>
                <a:gd name="T55" fmla="*/ 133 h 172"/>
                <a:gd name="T56" fmla="*/ 88 w 130"/>
                <a:gd name="T57" fmla="*/ 139 h 172"/>
                <a:gd name="T58" fmla="*/ 79 w 130"/>
                <a:gd name="T59" fmla="*/ 143 h 172"/>
                <a:gd name="T60" fmla="*/ 67 w 130"/>
                <a:gd name="T61" fmla="*/ 144 h 172"/>
                <a:gd name="T62" fmla="*/ 56 w 130"/>
                <a:gd name="T63" fmla="*/ 140 h 172"/>
                <a:gd name="T64" fmla="*/ 39 w 130"/>
                <a:gd name="T65" fmla="*/ 125 h 172"/>
                <a:gd name="T66" fmla="*/ 22 w 130"/>
                <a:gd name="T67" fmla="*/ 152 h 172"/>
                <a:gd name="T68" fmla="*/ 36 w 130"/>
                <a:gd name="T69" fmla="*/ 164 h 172"/>
                <a:gd name="T70" fmla="*/ 54 w 130"/>
                <a:gd name="T71" fmla="*/ 170 h 172"/>
                <a:gd name="T72" fmla="*/ 74 w 130"/>
                <a:gd name="T73" fmla="*/ 170 h 172"/>
                <a:gd name="T74" fmla="*/ 98 w 130"/>
                <a:gd name="T75" fmla="*/ 165 h 172"/>
                <a:gd name="T76" fmla="*/ 116 w 130"/>
                <a:gd name="T77" fmla="*/ 153 h 172"/>
                <a:gd name="T78" fmla="*/ 127 w 130"/>
                <a:gd name="T79" fmla="*/ 137 h 172"/>
                <a:gd name="T80" fmla="*/ 130 w 130"/>
                <a:gd name="T81" fmla="*/ 120 h 172"/>
                <a:gd name="T82" fmla="*/ 124 w 130"/>
                <a:gd name="T83" fmla="*/ 99 h 172"/>
                <a:gd name="T84" fmla="*/ 111 w 130"/>
                <a:gd name="T85" fmla="*/ 84 h 172"/>
                <a:gd name="T86" fmla="*/ 86 w 130"/>
                <a:gd name="T87" fmla="*/ 7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172">
                  <a:moveTo>
                    <a:pt x="67" y="69"/>
                  </a:moveTo>
                  <a:lnTo>
                    <a:pt x="55" y="67"/>
                  </a:lnTo>
                  <a:lnTo>
                    <a:pt x="46" y="64"/>
                  </a:lnTo>
                  <a:lnTo>
                    <a:pt x="42" y="61"/>
                  </a:lnTo>
                  <a:lnTo>
                    <a:pt x="38" y="59"/>
                  </a:lnTo>
                  <a:lnTo>
                    <a:pt x="35" y="55"/>
                  </a:lnTo>
                  <a:lnTo>
                    <a:pt x="34" y="51"/>
                  </a:lnTo>
                  <a:lnTo>
                    <a:pt x="34" y="47"/>
                  </a:lnTo>
                  <a:lnTo>
                    <a:pt x="34" y="44"/>
                  </a:lnTo>
                  <a:lnTo>
                    <a:pt x="34" y="40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40" y="34"/>
                  </a:lnTo>
                  <a:lnTo>
                    <a:pt x="44" y="31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8" y="30"/>
                  </a:lnTo>
                  <a:lnTo>
                    <a:pt x="63" y="31"/>
                  </a:lnTo>
                  <a:lnTo>
                    <a:pt x="67" y="32"/>
                  </a:lnTo>
                  <a:lnTo>
                    <a:pt x="75" y="37"/>
                  </a:lnTo>
                  <a:lnTo>
                    <a:pt x="83" y="45"/>
                  </a:lnTo>
                  <a:lnTo>
                    <a:pt x="106" y="26"/>
                  </a:lnTo>
                  <a:lnTo>
                    <a:pt x="99" y="19"/>
                  </a:lnTo>
                  <a:lnTo>
                    <a:pt x="94" y="14"/>
                  </a:lnTo>
                  <a:lnTo>
                    <a:pt x="86" y="8"/>
                  </a:lnTo>
                  <a:lnTo>
                    <a:pt x="79" y="4"/>
                  </a:lnTo>
                  <a:lnTo>
                    <a:pt x="71" y="2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2" y="3"/>
                  </a:lnTo>
                  <a:lnTo>
                    <a:pt x="32" y="6"/>
                  </a:lnTo>
                  <a:lnTo>
                    <a:pt x="23" y="11"/>
                  </a:lnTo>
                  <a:lnTo>
                    <a:pt x="15" y="16"/>
                  </a:lnTo>
                  <a:lnTo>
                    <a:pt x="8" y="23"/>
                  </a:lnTo>
                  <a:lnTo>
                    <a:pt x="4" y="31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" y="60"/>
                  </a:lnTo>
                  <a:lnTo>
                    <a:pt x="6" y="71"/>
                  </a:lnTo>
                  <a:lnTo>
                    <a:pt x="11" y="79"/>
                  </a:lnTo>
                  <a:lnTo>
                    <a:pt x="18" y="85"/>
                  </a:lnTo>
                  <a:lnTo>
                    <a:pt x="26" y="91"/>
                  </a:lnTo>
                  <a:lnTo>
                    <a:pt x="34" y="95"/>
                  </a:lnTo>
                  <a:lnTo>
                    <a:pt x="43" y="96"/>
                  </a:lnTo>
                  <a:lnTo>
                    <a:pt x="52" y="99"/>
                  </a:lnTo>
                  <a:lnTo>
                    <a:pt x="62" y="100"/>
                  </a:lnTo>
                  <a:lnTo>
                    <a:pt x="74" y="103"/>
                  </a:lnTo>
                  <a:lnTo>
                    <a:pt x="83" y="105"/>
                  </a:lnTo>
                  <a:lnTo>
                    <a:pt x="88" y="108"/>
                  </a:lnTo>
                  <a:lnTo>
                    <a:pt x="91" y="111"/>
                  </a:lnTo>
                  <a:lnTo>
                    <a:pt x="94" y="115"/>
                  </a:lnTo>
                  <a:lnTo>
                    <a:pt x="96" y="119"/>
                  </a:lnTo>
                  <a:lnTo>
                    <a:pt x="96" y="123"/>
                  </a:lnTo>
                  <a:lnTo>
                    <a:pt x="96" y="127"/>
                  </a:lnTo>
                  <a:lnTo>
                    <a:pt x="95" y="131"/>
                  </a:lnTo>
                  <a:lnTo>
                    <a:pt x="94" y="133"/>
                  </a:lnTo>
                  <a:lnTo>
                    <a:pt x="91" y="137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3"/>
                  </a:lnTo>
                  <a:lnTo>
                    <a:pt x="74" y="144"/>
                  </a:lnTo>
                  <a:lnTo>
                    <a:pt x="67" y="144"/>
                  </a:lnTo>
                  <a:lnTo>
                    <a:pt x="62" y="143"/>
                  </a:lnTo>
                  <a:lnTo>
                    <a:pt x="56" y="140"/>
                  </a:lnTo>
                  <a:lnTo>
                    <a:pt x="47" y="133"/>
                  </a:lnTo>
                  <a:lnTo>
                    <a:pt x="39" y="125"/>
                  </a:lnTo>
                  <a:lnTo>
                    <a:pt x="15" y="145"/>
                  </a:lnTo>
                  <a:lnTo>
                    <a:pt x="22" y="152"/>
                  </a:lnTo>
                  <a:lnTo>
                    <a:pt x="28" y="158"/>
                  </a:lnTo>
                  <a:lnTo>
                    <a:pt x="36" y="164"/>
                  </a:lnTo>
                  <a:lnTo>
                    <a:pt x="44" y="168"/>
                  </a:lnTo>
                  <a:lnTo>
                    <a:pt x="54" y="170"/>
                  </a:lnTo>
                  <a:lnTo>
                    <a:pt x="63" y="172"/>
                  </a:lnTo>
                  <a:lnTo>
                    <a:pt x="74" y="170"/>
                  </a:lnTo>
                  <a:lnTo>
                    <a:pt x="86" y="169"/>
                  </a:lnTo>
                  <a:lnTo>
                    <a:pt x="98" y="165"/>
                  </a:lnTo>
                  <a:lnTo>
                    <a:pt x="107" y="160"/>
                  </a:lnTo>
                  <a:lnTo>
                    <a:pt x="116" y="153"/>
                  </a:lnTo>
                  <a:lnTo>
                    <a:pt x="122" y="145"/>
                  </a:lnTo>
                  <a:lnTo>
                    <a:pt x="127" y="137"/>
                  </a:lnTo>
                  <a:lnTo>
                    <a:pt x="128" y="128"/>
                  </a:lnTo>
                  <a:lnTo>
                    <a:pt x="130" y="120"/>
                  </a:lnTo>
                  <a:lnTo>
                    <a:pt x="128" y="111"/>
                  </a:lnTo>
                  <a:lnTo>
                    <a:pt x="124" y="99"/>
                  </a:lnTo>
                  <a:lnTo>
                    <a:pt x="119" y="91"/>
                  </a:lnTo>
                  <a:lnTo>
                    <a:pt x="111" y="84"/>
                  </a:lnTo>
                  <a:lnTo>
                    <a:pt x="103" y="79"/>
                  </a:lnTo>
                  <a:lnTo>
                    <a:pt x="86" y="73"/>
                  </a:lnTo>
                  <a:lnTo>
                    <a:pt x="67" y="69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5" name="Freeform 38"/>
            <p:cNvSpPr>
              <a:spLocks/>
            </p:cNvSpPr>
            <p:nvPr userDrawn="1"/>
          </p:nvSpPr>
          <p:spPr bwMode="auto">
            <a:xfrm>
              <a:off x="5014913" y="3897313"/>
              <a:ext cx="114300" cy="133350"/>
            </a:xfrm>
            <a:custGeom>
              <a:avLst/>
              <a:gdLst>
                <a:gd name="T0" fmla="*/ 109 w 142"/>
                <a:gd name="T1" fmla="*/ 99 h 167"/>
                <a:gd name="T2" fmla="*/ 111 w 142"/>
                <a:gd name="T3" fmla="*/ 114 h 167"/>
                <a:gd name="T4" fmla="*/ 110 w 142"/>
                <a:gd name="T5" fmla="*/ 125 h 167"/>
                <a:gd name="T6" fmla="*/ 103 w 142"/>
                <a:gd name="T7" fmla="*/ 131 h 167"/>
                <a:gd name="T8" fmla="*/ 93 w 142"/>
                <a:gd name="T9" fmla="*/ 138 h 167"/>
                <a:gd name="T10" fmla="*/ 80 w 142"/>
                <a:gd name="T11" fmla="*/ 137 h 167"/>
                <a:gd name="T12" fmla="*/ 66 w 142"/>
                <a:gd name="T13" fmla="*/ 126 h 167"/>
                <a:gd name="T14" fmla="*/ 53 w 142"/>
                <a:gd name="T15" fmla="*/ 109 h 167"/>
                <a:gd name="T16" fmla="*/ 40 w 142"/>
                <a:gd name="T17" fmla="*/ 86 h 167"/>
                <a:gd name="T18" fmla="*/ 33 w 142"/>
                <a:gd name="T19" fmla="*/ 66 h 167"/>
                <a:gd name="T20" fmla="*/ 33 w 142"/>
                <a:gd name="T21" fmla="*/ 50 h 167"/>
                <a:gd name="T22" fmla="*/ 40 w 142"/>
                <a:gd name="T23" fmla="*/ 38 h 167"/>
                <a:gd name="T24" fmla="*/ 50 w 142"/>
                <a:gd name="T25" fmla="*/ 32 h 167"/>
                <a:gd name="T26" fmla="*/ 60 w 142"/>
                <a:gd name="T27" fmla="*/ 32 h 167"/>
                <a:gd name="T28" fmla="*/ 69 w 142"/>
                <a:gd name="T29" fmla="*/ 36 h 167"/>
                <a:gd name="T30" fmla="*/ 78 w 142"/>
                <a:gd name="T31" fmla="*/ 45 h 167"/>
                <a:gd name="T32" fmla="*/ 109 w 142"/>
                <a:gd name="T33" fmla="*/ 32 h 167"/>
                <a:gd name="T34" fmla="*/ 93 w 142"/>
                <a:gd name="T35" fmla="*/ 13 h 167"/>
                <a:gd name="T36" fmla="*/ 74 w 142"/>
                <a:gd name="T37" fmla="*/ 2 h 167"/>
                <a:gd name="T38" fmla="*/ 54 w 142"/>
                <a:gd name="T39" fmla="*/ 0 h 167"/>
                <a:gd name="T40" fmla="*/ 32 w 142"/>
                <a:gd name="T41" fmla="*/ 8 h 167"/>
                <a:gd name="T42" fmla="*/ 21 w 142"/>
                <a:gd name="T43" fmla="*/ 16 h 167"/>
                <a:gd name="T44" fmla="*/ 12 w 142"/>
                <a:gd name="T45" fmla="*/ 25 h 167"/>
                <a:gd name="T46" fmla="*/ 5 w 142"/>
                <a:gd name="T47" fmla="*/ 36 h 167"/>
                <a:gd name="T48" fmla="*/ 1 w 142"/>
                <a:gd name="T49" fmla="*/ 48 h 167"/>
                <a:gd name="T50" fmla="*/ 0 w 142"/>
                <a:gd name="T51" fmla="*/ 62 h 167"/>
                <a:gd name="T52" fmla="*/ 1 w 142"/>
                <a:gd name="T53" fmla="*/ 78 h 167"/>
                <a:gd name="T54" fmla="*/ 6 w 142"/>
                <a:gd name="T55" fmla="*/ 95 h 167"/>
                <a:gd name="T56" fmla="*/ 16 w 142"/>
                <a:gd name="T57" fmla="*/ 114 h 167"/>
                <a:gd name="T58" fmla="*/ 38 w 142"/>
                <a:gd name="T59" fmla="*/ 146 h 167"/>
                <a:gd name="T60" fmla="*/ 50 w 142"/>
                <a:gd name="T61" fmla="*/ 157 h 167"/>
                <a:gd name="T62" fmla="*/ 62 w 142"/>
                <a:gd name="T63" fmla="*/ 163 h 167"/>
                <a:gd name="T64" fmla="*/ 74 w 142"/>
                <a:gd name="T65" fmla="*/ 167 h 167"/>
                <a:gd name="T66" fmla="*/ 88 w 142"/>
                <a:gd name="T67" fmla="*/ 167 h 167"/>
                <a:gd name="T68" fmla="*/ 99 w 142"/>
                <a:gd name="T69" fmla="*/ 165 h 167"/>
                <a:gd name="T70" fmla="*/ 113 w 142"/>
                <a:gd name="T71" fmla="*/ 159 h 167"/>
                <a:gd name="T72" fmla="*/ 131 w 142"/>
                <a:gd name="T73" fmla="*/ 145 h 167"/>
                <a:gd name="T74" fmla="*/ 141 w 142"/>
                <a:gd name="T75" fmla="*/ 125 h 167"/>
                <a:gd name="T76" fmla="*/ 142 w 142"/>
                <a:gd name="T77" fmla="*/ 103 h 167"/>
                <a:gd name="T78" fmla="*/ 137 w 142"/>
                <a:gd name="T79" fmla="*/ 8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2" h="167">
                  <a:moveTo>
                    <a:pt x="106" y="90"/>
                  </a:moveTo>
                  <a:lnTo>
                    <a:pt x="109" y="99"/>
                  </a:lnTo>
                  <a:lnTo>
                    <a:pt x="110" y="107"/>
                  </a:lnTo>
                  <a:lnTo>
                    <a:pt x="111" y="114"/>
                  </a:lnTo>
                  <a:lnTo>
                    <a:pt x="111" y="119"/>
                  </a:lnTo>
                  <a:lnTo>
                    <a:pt x="110" y="125"/>
                  </a:lnTo>
                  <a:lnTo>
                    <a:pt x="107" y="129"/>
                  </a:lnTo>
                  <a:lnTo>
                    <a:pt x="103" y="131"/>
                  </a:lnTo>
                  <a:lnTo>
                    <a:pt x="99" y="135"/>
                  </a:lnTo>
                  <a:lnTo>
                    <a:pt x="93" y="138"/>
                  </a:lnTo>
                  <a:lnTo>
                    <a:pt x="86" y="138"/>
                  </a:lnTo>
                  <a:lnTo>
                    <a:pt x="80" y="137"/>
                  </a:lnTo>
                  <a:lnTo>
                    <a:pt x="73" y="133"/>
                  </a:lnTo>
                  <a:lnTo>
                    <a:pt x="66" y="126"/>
                  </a:lnTo>
                  <a:lnTo>
                    <a:pt x="60" y="119"/>
                  </a:lnTo>
                  <a:lnTo>
                    <a:pt x="53" y="109"/>
                  </a:lnTo>
                  <a:lnTo>
                    <a:pt x="46" y="98"/>
                  </a:lnTo>
                  <a:lnTo>
                    <a:pt x="40" y="86"/>
                  </a:lnTo>
                  <a:lnTo>
                    <a:pt x="36" y="76"/>
                  </a:lnTo>
                  <a:lnTo>
                    <a:pt x="33" y="66"/>
                  </a:lnTo>
                  <a:lnTo>
                    <a:pt x="32" y="57"/>
                  </a:lnTo>
                  <a:lnTo>
                    <a:pt x="33" y="50"/>
                  </a:lnTo>
                  <a:lnTo>
                    <a:pt x="36" y="44"/>
                  </a:lnTo>
                  <a:lnTo>
                    <a:pt x="40" y="38"/>
                  </a:lnTo>
                  <a:lnTo>
                    <a:pt x="45" y="34"/>
                  </a:lnTo>
                  <a:lnTo>
                    <a:pt x="50" y="32"/>
                  </a:lnTo>
                  <a:lnTo>
                    <a:pt x="54" y="32"/>
                  </a:lnTo>
                  <a:lnTo>
                    <a:pt x="60" y="32"/>
                  </a:lnTo>
                  <a:lnTo>
                    <a:pt x="64" y="33"/>
                  </a:lnTo>
                  <a:lnTo>
                    <a:pt x="69" y="36"/>
                  </a:lnTo>
                  <a:lnTo>
                    <a:pt x="73" y="40"/>
                  </a:lnTo>
                  <a:lnTo>
                    <a:pt x="78" y="45"/>
                  </a:lnTo>
                  <a:lnTo>
                    <a:pt x="84" y="52"/>
                  </a:lnTo>
                  <a:lnTo>
                    <a:pt x="109" y="32"/>
                  </a:lnTo>
                  <a:lnTo>
                    <a:pt x="101" y="21"/>
                  </a:lnTo>
                  <a:lnTo>
                    <a:pt x="93" y="13"/>
                  </a:lnTo>
                  <a:lnTo>
                    <a:pt x="84" y="6"/>
                  </a:lnTo>
                  <a:lnTo>
                    <a:pt x="74" y="2"/>
                  </a:lnTo>
                  <a:lnTo>
                    <a:pt x="65" y="0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2" y="8"/>
                  </a:lnTo>
                  <a:lnTo>
                    <a:pt x="26" y="12"/>
                  </a:lnTo>
                  <a:lnTo>
                    <a:pt x="21" y="16"/>
                  </a:lnTo>
                  <a:lnTo>
                    <a:pt x="16" y="20"/>
                  </a:lnTo>
                  <a:lnTo>
                    <a:pt x="12" y="25"/>
                  </a:lnTo>
                  <a:lnTo>
                    <a:pt x="8" y="30"/>
                  </a:lnTo>
                  <a:lnTo>
                    <a:pt x="5" y="36"/>
                  </a:lnTo>
                  <a:lnTo>
                    <a:pt x="2" y="41"/>
                  </a:lnTo>
                  <a:lnTo>
                    <a:pt x="1" y="48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0" y="70"/>
                  </a:lnTo>
                  <a:lnTo>
                    <a:pt x="1" y="78"/>
                  </a:lnTo>
                  <a:lnTo>
                    <a:pt x="4" y="86"/>
                  </a:lnTo>
                  <a:lnTo>
                    <a:pt x="6" y="95"/>
                  </a:lnTo>
                  <a:lnTo>
                    <a:pt x="10" y="105"/>
                  </a:lnTo>
                  <a:lnTo>
                    <a:pt x="16" y="114"/>
                  </a:lnTo>
                  <a:lnTo>
                    <a:pt x="26" y="131"/>
                  </a:lnTo>
                  <a:lnTo>
                    <a:pt x="38" y="146"/>
                  </a:lnTo>
                  <a:lnTo>
                    <a:pt x="44" y="151"/>
                  </a:lnTo>
                  <a:lnTo>
                    <a:pt x="50" y="157"/>
                  </a:lnTo>
                  <a:lnTo>
                    <a:pt x="56" y="161"/>
                  </a:lnTo>
                  <a:lnTo>
                    <a:pt x="62" y="163"/>
                  </a:lnTo>
                  <a:lnTo>
                    <a:pt x="68" y="166"/>
                  </a:lnTo>
                  <a:lnTo>
                    <a:pt x="74" y="167"/>
                  </a:lnTo>
                  <a:lnTo>
                    <a:pt x="81" y="167"/>
                  </a:lnTo>
                  <a:lnTo>
                    <a:pt x="88" y="167"/>
                  </a:lnTo>
                  <a:lnTo>
                    <a:pt x="93" y="167"/>
                  </a:lnTo>
                  <a:lnTo>
                    <a:pt x="99" y="165"/>
                  </a:lnTo>
                  <a:lnTo>
                    <a:pt x="106" y="163"/>
                  </a:lnTo>
                  <a:lnTo>
                    <a:pt x="113" y="159"/>
                  </a:lnTo>
                  <a:lnTo>
                    <a:pt x="123" y="153"/>
                  </a:lnTo>
                  <a:lnTo>
                    <a:pt x="131" y="145"/>
                  </a:lnTo>
                  <a:lnTo>
                    <a:pt x="138" y="135"/>
                  </a:lnTo>
                  <a:lnTo>
                    <a:pt x="141" y="125"/>
                  </a:lnTo>
                  <a:lnTo>
                    <a:pt x="142" y="115"/>
                  </a:lnTo>
                  <a:lnTo>
                    <a:pt x="142" y="103"/>
                  </a:lnTo>
                  <a:lnTo>
                    <a:pt x="141" y="91"/>
                  </a:lnTo>
                  <a:lnTo>
                    <a:pt x="137" y="80"/>
                  </a:lnTo>
                  <a:lnTo>
                    <a:pt x="106" y="9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6" name="Freeform 39"/>
            <p:cNvSpPr>
              <a:spLocks/>
            </p:cNvSpPr>
            <p:nvPr userDrawn="1"/>
          </p:nvSpPr>
          <p:spPr bwMode="auto">
            <a:xfrm>
              <a:off x="5303838" y="3709988"/>
              <a:ext cx="128588" cy="130175"/>
            </a:xfrm>
            <a:custGeom>
              <a:avLst/>
              <a:gdLst>
                <a:gd name="T0" fmla="*/ 128 w 162"/>
                <a:gd name="T1" fmla="*/ 105 h 164"/>
                <a:gd name="T2" fmla="*/ 37 w 162"/>
                <a:gd name="T3" fmla="*/ 0 h 164"/>
                <a:gd name="T4" fmla="*/ 13 w 162"/>
                <a:gd name="T5" fmla="*/ 22 h 164"/>
                <a:gd name="T6" fmla="*/ 12 w 162"/>
                <a:gd name="T7" fmla="*/ 28 h 164"/>
                <a:gd name="T8" fmla="*/ 9 w 162"/>
                <a:gd name="T9" fmla="*/ 35 h 164"/>
                <a:gd name="T10" fmla="*/ 5 w 162"/>
                <a:gd name="T11" fmla="*/ 40 h 164"/>
                <a:gd name="T12" fmla="*/ 0 w 162"/>
                <a:gd name="T13" fmla="*/ 47 h 164"/>
                <a:gd name="T14" fmla="*/ 19 w 162"/>
                <a:gd name="T15" fmla="*/ 68 h 164"/>
                <a:gd name="T16" fmla="*/ 23 w 162"/>
                <a:gd name="T17" fmla="*/ 63 h 164"/>
                <a:gd name="T18" fmla="*/ 26 w 162"/>
                <a:gd name="T19" fmla="*/ 58 h 164"/>
                <a:gd name="T20" fmla="*/ 30 w 162"/>
                <a:gd name="T21" fmla="*/ 51 h 164"/>
                <a:gd name="T22" fmla="*/ 33 w 162"/>
                <a:gd name="T23" fmla="*/ 46 h 164"/>
                <a:gd name="T24" fmla="*/ 102 w 162"/>
                <a:gd name="T25" fmla="*/ 127 h 164"/>
                <a:gd name="T26" fmla="*/ 82 w 162"/>
                <a:gd name="T27" fmla="*/ 144 h 164"/>
                <a:gd name="T28" fmla="*/ 101 w 162"/>
                <a:gd name="T29" fmla="*/ 164 h 164"/>
                <a:gd name="T30" fmla="*/ 162 w 162"/>
                <a:gd name="T31" fmla="*/ 112 h 164"/>
                <a:gd name="T32" fmla="*/ 145 w 162"/>
                <a:gd name="T33" fmla="*/ 91 h 164"/>
                <a:gd name="T34" fmla="*/ 128 w 162"/>
                <a:gd name="T35" fmla="*/ 10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2" h="164">
                  <a:moveTo>
                    <a:pt x="128" y="105"/>
                  </a:moveTo>
                  <a:lnTo>
                    <a:pt x="37" y="0"/>
                  </a:lnTo>
                  <a:lnTo>
                    <a:pt x="13" y="22"/>
                  </a:lnTo>
                  <a:lnTo>
                    <a:pt x="12" y="28"/>
                  </a:lnTo>
                  <a:lnTo>
                    <a:pt x="9" y="35"/>
                  </a:lnTo>
                  <a:lnTo>
                    <a:pt x="5" y="40"/>
                  </a:lnTo>
                  <a:lnTo>
                    <a:pt x="0" y="47"/>
                  </a:lnTo>
                  <a:lnTo>
                    <a:pt x="19" y="68"/>
                  </a:lnTo>
                  <a:lnTo>
                    <a:pt x="23" y="63"/>
                  </a:lnTo>
                  <a:lnTo>
                    <a:pt x="26" y="58"/>
                  </a:lnTo>
                  <a:lnTo>
                    <a:pt x="30" y="51"/>
                  </a:lnTo>
                  <a:lnTo>
                    <a:pt x="33" y="46"/>
                  </a:lnTo>
                  <a:lnTo>
                    <a:pt x="102" y="127"/>
                  </a:lnTo>
                  <a:lnTo>
                    <a:pt x="82" y="144"/>
                  </a:lnTo>
                  <a:lnTo>
                    <a:pt x="101" y="164"/>
                  </a:lnTo>
                  <a:lnTo>
                    <a:pt x="162" y="112"/>
                  </a:lnTo>
                  <a:lnTo>
                    <a:pt x="145" y="91"/>
                  </a:lnTo>
                  <a:lnTo>
                    <a:pt x="128" y="10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7" name="Freeform 40"/>
            <p:cNvSpPr>
              <a:spLocks/>
            </p:cNvSpPr>
            <p:nvPr userDrawn="1"/>
          </p:nvSpPr>
          <p:spPr bwMode="auto">
            <a:xfrm>
              <a:off x="5778501" y="2994025"/>
              <a:ext cx="111125" cy="274637"/>
            </a:xfrm>
            <a:custGeom>
              <a:avLst/>
              <a:gdLst>
                <a:gd name="T0" fmla="*/ 135 w 139"/>
                <a:gd name="T1" fmla="*/ 0 h 345"/>
                <a:gd name="T2" fmla="*/ 133 w 139"/>
                <a:gd name="T3" fmla="*/ 0 h 345"/>
                <a:gd name="T4" fmla="*/ 131 w 139"/>
                <a:gd name="T5" fmla="*/ 0 h 345"/>
                <a:gd name="T6" fmla="*/ 130 w 139"/>
                <a:gd name="T7" fmla="*/ 1 h 345"/>
                <a:gd name="T8" fmla="*/ 129 w 139"/>
                <a:gd name="T9" fmla="*/ 4 h 345"/>
                <a:gd name="T10" fmla="*/ 117 w 139"/>
                <a:gd name="T11" fmla="*/ 46 h 345"/>
                <a:gd name="T12" fmla="*/ 102 w 139"/>
                <a:gd name="T13" fmla="*/ 89 h 345"/>
                <a:gd name="T14" fmla="*/ 87 w 139"/>
                <a:gd name="T15" fmla="*/ 131 h 345"/>
                <a:gd name="T16" fmla="*/ 73 w 139"/>
                <a:gd name="T17" fmla="*/ 172 h 345"/>
                <a:gd name="T18" fmla="*/ 55 w 139"/>
                <a:gd name="T19" fmla="*/ 215 h 345"/>
                <a:gd name="T20" fmla="*/ 38 w 139"/>
                <a:gd name="T21" fmla="*/ 256 h 345"/>
                <a:gd name="T22" fmla="*/ 19 w 139"/>
                <a:gd name="T23" fmla="*/ 297 h 345"/>
                <a:gd name="T24" fmla="*/ 1 w 139"/>
                <a:gd name="T25" fmla="*/ 337 h 345"/>
                <a:gd name="T26" fmla="*/ 0 w 139"/>
                <a:gd name="T27" fmla="*/ 339 h 345"/>
                <a:gd name="T28" fmla="*/ 0 w 139"/>
                <a:gd name="T29" fmla="*/ 341 h 345"/>
                <a:gd name="T30" fmla="*/ 1 w 139"/>
                <a:gd name="T31" fmla="*/ 343 h 345"/>
                <a:gd name="T32" fmla="*/ 2 w 139"/>
                <a:gd name="T33" fmla="*/ 344 h 345"/>
                <a:gd name="T34" fmla="*/ 4 w 139"/>
                <a:gd name="T35" fmla="*/ 345 h 345"/>
                <a:gd name="T36" fmla="*/ 5 w 139"/>
                <a:gd name="T37" fmla="*/ 345 h 345"/>
                <a:gd name="T38" fmla="*/ 7 w 139"/>
                <a:gd name="T39" fmla="*/ 344 h 345"/>
                <a:gd name="T40" fmla="*/ 10 w 139"/>
                <a:gd name="T41" fmla="*/ 341 h 345"/>
                <a:gd name="T42" fmla="*/ 29 w 139"/>
                <a:gd name="T43" fmla="*/ 301 h 345"/>
                <a:gd name="T44" fmla="*/ 47 w 139"/>
                <a:gd name="T45" fmla="*/ 260 h 345"/>
                <a:gd name="T46" fmla="*/ 66 w 139"/>
                <a:gd name="T47" fmla="*/ 219 h 345"/>
                <a:gd name="T48" fmla="*/ 82 w 139"/>
                <a:gd name="T49" fmla="*/ 176 h 345"/>
                <a:gd name="T50" fmla="*/ 98 w 139"/>
                <a:gd name="T51" fmla="*/ 135 h 345"/>
                <a:gd name="T52" fmla="*/ 113 w 139"/>
                <a:gd name="T53" fmla="*/ 93 h 345"/>
                <a:gd name="T54" fmla="*/ 126 w 139"/>
                <a:gd name="T55" fmla="*/ 49 h 345"/>
                <a:gd name="T56" fmla="*/ 139 w 139"/>
                <a:gd name="T57" fmla="*/ 6 h 345"/>
                <a:gd name="T58" fmla="*/ 139 w 139"/>
                <a:gd name="T59" fmla="*/ 4 h 345"/>
                <a:gd name="T60" fmla="*/ 138 w 139"/>
                <a:gd name="T61" fmla="*/ 2 h 345"/>
                <a:gd name="T62" fmla="*/ 138 w 139"/>
                <a:gd name="T63" fmla="*/ 1 h 345"/>
                <a:gd name="T64" fmla="*/ 135 w 139"/>
                <a:gd name="T65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9" h="345">
                  <a:moveTo>
                    <a:pt x="135" y="0"/>
                  </a:moveTo>
                  <a:lnTo>
                    <a:pt x="133" y="0"/>
                  </a:lnTo>
                  <a:lnTo>
                    <a:pt x="131" y="0"/>
                  </a:lnTo>
                  <a:lnTo>
                    <a:pt x="130" y="1"/>
                  </a:lnTo>
                  <a:lnTo>
                    <a:pt x="129" y="4"/>
                  </a:lnTo>
                  <a:lnTo>
                    <a:pt x="117" y="46"/>
                  </a:lnTo>
                  <a:lnTo>
                    <a:pt x="102" y="89"/>
                  </a:lnTo>
                  <a:lnTo>
                    <a:pt x="87" y="131"/>
                  </a:lnTo>
                  <a:lnTo>
                    <a:pt x="73" y="172"/>
                  </a:lnTo>
                  <a:lnTo>
                    <a:pt x="55" y="215"/>
                  </a:lnTo>
                  <a:lnTo>
                    <a:pt x="38" y="256"/>
                  </a:lnTo>
                  <a:lnTo>
                    <a:pt x="19" y="297"/>
                  </a:lnTo>
                  <a:lnTo>
                    <a:pt x="1" y="337"/>
                  </a:lnTo>
                  <a:lnTo>
                    <a:pt x="0" y="339"/>
                  </a:lnTo>
                  <a:lnTo>
                    <a:pt x="0" y="341"/>
                  </a:lnTo>
                  <a:lnTo>
                    <a:pt x="1" y="343"/>
                  </a:lnTo>
                  <a:lnTo>
                    <a:pt x="2" y="344"/>
                  </a:lnTo>
                  <a:lnTo>
                    <a:pt x="4" y="345"/>
                  </a:lnTo>
                  <a:lnTo>
                    <a:pt x="5" y="345"/>
                  </a:lnTo>
                  <a:lnTo>
                    <a:pt x="7" y="344"/>
                  </a:lnTo>
                  <a:lnTo>
                    <a:pt x="10" y="341"/>
                  </a:lnTo>
                  <a:lnTo>
                    <a:pt x="29" y="301"/>
                  </a:lnTo>
                  <a:lnTo>
                    <a:pt x="47" y="260"/>
                  </a:lnTo>
                  <a:lnTo>
                    <a:pt x="66" y="219"/>
                  </a:lnTo>
                  <a:lnTo>
                    <a:pt x="82" y="176"/>
                  </a:lnTo>
                  <a:lnTo>
                    <a:pt x="98" y="135"/>
                  </a:lnTo>
                  <a:lnTo>
                    <a:pt x="113" y="93"/>
                  </a:lnTo>
                  <a:lnTo>
                    <a:pt x="126" y="49"/>
                  </a:lnTo>
                  <a:lnTo>
                    <a:pt x="139" y="6"/>
                  </a:lnTo>
                  <a:lnTo>
                    <a:pt x="139" y="4"/>
                  </a:lnTo>
                  <a:lnTo>
                    <a:pt x="138" y="2"/>
                  </a:lnTo>
                  <a:lnTo>
                    <a:pt x="138" y="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8" name="Freeform 41"/>
            <p:cNvSpPr>
              <a:spLocks noEditPoints="1"/>
            </p:cNvSpPr>
            <p:nvPr userDrawn="1"/>
          </p:nvSpPr>
          <p:spPr bwMode="auto">
            <a:xfrm>
              <a:off x="2511426" y="727075"/>
              <a:ext cx="3670300" cy="3668712"/>
            </a:xfrm>
            <a:custGeom>
              <a:avLst/>
              <a:gdLst>
                <a:gd name="T0" fmla="*/ 3686 w 4624"/>
                <a:gd name="T1" fmla="*/ 452 h 4622"/>
                <a:gd name="T2" fmla="*/ 3349 w 4624"/>
                <a:gd name="T3" fmla="*/ 244 h 4622"/>
                <a:gd name="T4" fmla="*/ 2985 w 4624"/>
                <a:gd name="T5" fmla="*/ 98 h 4622"/>
                <a:gd name="T6" fmla="*/ 2598 w 4624"/>
                <a:gd name="T7" fmla="*/ 17 h 4622"/>
                <a:gd name="T8" fmla="*/ 2196 w 4624"/>
                <a:gd name="T9" fmla="*/ 2 h 4622"/>
                <a:gd name="T10" fmla="*/ 1801 w 4624"/>
                <a:gd name="T11" fmla="*/ 55 h 4622"/>
                <a:gd name="T12" fmla="*/ 1426 w 4624"/>
                <a:gd name="T13" fmla="*/ 174 h 4622"/>
                <a:gd name="T14" fmla="*/ 1076 w 4624"/>
                <a:gd name="T15" fmla="*/ 355 h 4622"/>
                <a:gd name="T16" fmla="*/ 759 w 4624"/>
                <a:gd name="T17" fmla="*/ 597 h 4622"/>
                <a:gd name="T18" fmla="*/ 487 w 4624"/>
                <a:gd name="T19" fmla="*/ 891 h 4622"/>
                <a:gd name="T20" fmla="*/ 270 w 4624"/>
                <a:gd name="T21" fmla="*/ 1222 h 4622"/>
                <a:gd name="T22" fmla="*/ 115 w 4624"/>
                <a:gd name="T23" fmla="*/ 1583 h 4622"/>
                <a:gd name="T24" fmla="*/ 24 w 4624"/>
                <a:gd name="T25" fmla="*/ 1968 h 4622"/>
                <a:gd name="T26" fmla="*/ 0 w 4624"/>
                <a:gd name="T27" fmla="*/ 2368 h 4622"/>
                <a:gd name="T28" fmla="*/ 44 w 4624"/>
                <a:gd name="T29" fmla="*/ 2764 h 4622"/>
                <a:gd name="T30" fmla="*/ 153 w 4624"/>
                <a:gd name="T31" fmla="*/ 3143 h 4622"/>
                <a:gd name="T32" fmla="*/ 326 w 4624"/>
                <a:gd name="T33" fmla="*/ 3497 h 4622"/>
                <a:gd name="T34" fmla="*/ 558 w 4624"/>
                <a:gd name="T35" fmla="*/ 3819 h 4622"/>
                <a:gd name="T36" fmla="*/ 847 w 4624"/>
                <a:gd name="T37" fmla="*/ 4099 h 4622"/>
                <a:gd name="T38" fmla="*/ 1173 w 4624"/>
                <a:gd name="T39" fmla="*/ 4324 h 4622"/>
                <a:gd name="T40" fmla="*/ 1531 w 4624"/>
                <a:gd name="T41" fmla="*/ 4487 h 4622"/>
                <a:gd name="T42" fmla="*/ 1913 w 4624"/>
                <a:gd name="T43" fmla="*/ 4587 h 4622"/>
                <a:gd name="T44" fmla="*/ 2312 w 4624"/>
                <a:gd name="T45" fmla="*/ 4622 h 4622"/>
                <a:gd name="T46" fmla="*/ 2709 w 4624"/>
                <a:gd name="T47" fmla="*/ 4587 h 4622"/>
                <a:gd name="T48" fmla="*/ 3091 w 4624"/>
                <a:gd name="T49" fmla="*/ 4487 h 4622"/>
                <a:gd name="T50" fmla="*/ 3449 w 4624"/>
                <a:gd name="T51" fmla="*/ 4324 h 4622"/>
                <a:gd name="T52" fmla="*/ 3776 w 4624"/>
                <a:gd name="T53" fmla="*/ 4099 h 4622"/>
                <a:gd name="T54" fmla="*/ 4064 w 4624"/>
                <a:gd name="T55" fmla="*/ 3819 h 4622"/>
                <a:gd name="T56" fmla="*/ 4296 w 4624"/>
                <a:gd name="T57" fmla="*/ 3497 h 4622"/>
                <a:gd name="T58" fmla="*/ 4469 w 4624"/>
                <a:gd name="T59" fmla="*/ 3143 h 4622"/>
                <a:gd name="T60" fmla="*/ 4578 w 4624"/>
                <a:gd name="T61" fmla="*/ 2764 h 4622"/>
                <a:gd name="T62" fmla="*/ 4622 w 4624"/>
                <a:gd name="T63" fmla="*/ 2368 h 4622"/>
                <a:gd name="T64" fmla="*/ 4598 w 4624"/>
                <a:gd name="T65" fmla="*/ 1968 h 4622"/>
                <a:gd name="T66" fmla="*/ 4508 w 4624"/>
                <a:gd name="T67" fmla="*/ 1583 h 4622"/>
                <a:gd name="T68" fmla="*/ 4352 w 4624"/>
                <a:gd name="T69" fmla="*/ 1222 h 4622"/>
                <a:gd name="T70" fmla="*/ 4137 w 4624"/>
                <a:gd name="T71" fmla="*/ 891 h 4622"/>
                <a:gd name="T72" fmla="*/ 2196 w 4624"/>
                <a:gd name="T73" fmla="*/ 4547 h 4622"/>
                <a:gd name="T74" fmla="*/ 1440 w 4624"/>
                <a:gd name="T75" fmla="*/ 4374 h 4622"/>
                <a:gd name="T76" fmla="*/ 806 w 4624"/>
                <a:gd name="T77" fmla="*/ 3967 h 4622"/>
                <a:gd name="T78" fmla="*/ 342 w 4624"/>
                <a:gd name="T79" fmla="*/ 3377 h 4622"/>
                <a:gd name="T80" fmla="*/ 97 w 4624"/>
                <a:gd name="T81" fmla="*/ 2651 h 4622"/>
                <a:gd name="T82" fmla="*/ 115 w 4624"/>
                <a:gd name="T83" fmla="*/ 1860 h 4622"/>
                <a:gd name="T84" fmla="*/ 395 w 4624"/>
                <a:gd name="T85" fmla="*/ 1150 h 4622"/>
                <a:gd name="T86" fmla="*/ 887 w 4624"/>
                <a:gd name="T87" fmla="*/ 582 h 4622"/>
                <a:gd name="T88" fmla="*/ 1541 w 4624"/>
                <a:gd name="T89" fmla="*/ 207 h 4622"/>
                <a:gd name="T90" fmla="*/ 2312 w 4624"/>
                <a:gd name="T91" fmla="*/ 70 h 4622"/>
                <a:gd name="T92" fmla="*/ 3081 w 4624"/>
                <a:gd name="T93" fmla="*/ 207 h 4622"/>
                <a:gd name="T94" fmla="*/ 3736 w 4624"/>
                <a:gd name="T95" fmla="*/ 582 h 4622"/>
                <a:gd name="T96" fmla="*/ 4227 w 4624"/>
                <a:gd name="T97" fmla="*/ 1150 h 4622"/>
                <a:gd name="T98" fmla="*/ 4507 w 4624"/>
                <a:gd name="T99" fmla="*/ 1860 h 4622"/>
                <a:gd name="T100" fmla="*/ 4527 w 4624"/>
                <a:gd name="T101" fmla="*/ 2651 h 4622"/>
                <a:gd name="T102" fmla="*/ 4282 w 4624"/>
                <a:gd name="T103" fmla="*/ 3377 h 4622"/>
                <a:gd name="T104" fmla="*/ 3818 w 4624"/>
                <a:gd name="T105" fmla="*/ 3967 h 4622"/>
                <a:gd name="T106" fmla="*/ 3183 w 4624"/>
                <a:gd name="T107" fmla="*/ 4374 h 4622"/>
                <a:gd name="T108" fmla="*/ 2426 w 4624"/>
                <a:gd name="T109" fmla="*/ 4547 h 4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24" h="4622">
                  <a:moveTo>
                    <a:pt x="3947" y="676"/>
                  </a:moveTo>
                  <a:lnTo>
                    <a:pt x="3905" y="635"/>
                  </a:lnTo>
                  <a:lnTo>
                    <a:pt x="3863" y="597"/>
                  </a:lnTo>
                  <a:lnTo>
                    <a:pt x="3820" y="558"/>
                  </a:lnTo>
                  <a:lnTo>
                    <a:pt x="3776" y="521"/>
                  </a:lnTo>
                  <a:lnTo>
                    <a:pt x="3731" y="486"/>
                  </a:lnTo>
                  <a:lnTo>
                    <a:pt x="3686" y="452"/>
                  </a:lnTo>
                  <a:lnTo>
                    <a:pt x="3641" y="419"/>
                  </a:lnTo>
                  <a:lnTo>
                    <a:pt x="3593" y="387"/>
                  </a:lnTo>
                  <a:lnTo>
                    <a:pt x="3546" y="355"/>
                  </a:lnTo>
                  <a:lnTo>
                    <a:pt x="3498" y="325"/>
                  </a:lnTo>
                  <a:lnTo>
                    <a:pt x="3449" y="298"/>
                  </a:lnTo>
                  <a:lnTo>
                    <a:pt x="3400" y="270"/>
                  </a:lnTo>
                  <a:lnTo>
                    <a:pt x="3349" y="244"/>
                  </a:lnTo>
                  <a:lnTo>
                    <a:pt x="3299" y="219"/>
                  </a:lnTo>
                  <a:lnTo>
                    <a:pt x="3248" y="196"/>
                  </a:lnTo>
                  <a:lnTo>
                    <a:pt x="3196" y="174"/>
                  </a:lnTo>
                  <a:lnTo>
                    <a:pt x="3144" y="153"/>
                  </a:lnTo>
                  <a:lnTo>
                    <a:pt x="3091" y="134"/>
                  </a:lnTo>
                  <a:lnTo>
                    <a:pt x="3038" y="115"/>
                  </a:lnTo>
                  <a:lnTo>
                    <a:pt x="2985" y="98"/>
                  </a:lnTo>
                  <a:lnTo>
                    <a:pt x="2930" y="82"/>
                  </a:lnTo>
                  <a:lnTo>
                    <a:pt x="2876" y="67"/>
                  </a:lnTo>
                  <a:lnTo>
                    <a:pt x="2821" y="55"/>
                  </a:lnTo>
                  <a:lnTo>
                    <a:pt x="2765" y="44"/>
                  </a:lnTo>
                  <a:lnTo>
                    <a:pt x="2709" y="33"/>
                  </a:lnTo>
                  <a:lnTo>
                    <a:pt x="2654" y="24"/>
                  </a:lnTo>
                  <a:lnTo>
                    <a:pt x="2598" y="17"/>
                  </a:lnTo>
                  <a:lnTo>
                    <a:pt x="2540" y="10"/>
                  </a:lnTo>
                  <a:lnTo>
                    <a:pt x="2483" y="5"/>
                  </a:lnTo>
                  <a:lnTo>
                    <a:pt x="2426" y="2"/>
                  </a:lnTo>
                  <a:lnTo>
                    <a:pt x="2369" y="0"/>
                  </a:lnTo>
                  <a:lnTo>
                    <a:pt x="2312" y="0"/>
                  </a:lnTo>
                  <a:lnTo>
                    <a:pt x="2253" y="0"/>
                  </a:lnTo>
                  <a:lnTo>
                    <a:pt x="2196" y="2"/>
                  </a:lnTo>
                  <a:lnTo>
                    <a:pt x="2139" y="5"/>
                  </a:lnTo>
                  <a:lnTo>
                    <a:pt x="2082" y="10"/>
                  </a:lnTo>
                  <a:lnTo>
                    <a:pt x="2024" y="17"/>
                  </a:lnTo>
                  <a:lnTo>
                    <a:pt x="1968" y="24"/>
                  </a:lnTo>
                  <a:lnTo>
                    <a:pt x="1913" y="33"/>
                  </a:lnTo>
                  <a:lnTo>
                    <a:pt x="1857" y="44"/>
                  </a:lnTo>
                  <a:lnTo>
                    <a:pt x="1801" y="55"/>
                  </a:lnTo>
                  <a:lnTo>
                    <a:pt x="1746" y="67"/>
                  </a:lnTo>
                  <a:lnTo>
                    <a:pt x="1692" y="82"/>
                  </a:lnTo>
                  <a:lnTo>
                    <a:pt x="1637" y="98"/>
                  </a:lnTo>
                  <a:lnTo>
                    <a:pt x="1584" y="115"/>
                  </a:lnTo>
                  <a:lnTo>
                    <a:pt x="1531" y="134"/>
                  </a:lnTo>
                  <a:lnTo>
                    <a:pt x="1478" y="153"/>
                  </a:lnTo>
                  <a:lnTo>
                    <a:pt x="1426" y="174"/>
                  </a:lnTo>
                  <a:lnTo>
                    <a:pt x="1374" y="196"/>
                  </a:lnTo>
                  <a:lnTo>
                    <a:pt x="1323" y="219"/>
                  </a:lnTo>
                  <a:lnTo>
                    <a:pt x="1273" y="244"/>
                  </a:lnTo>
                  <a:lnTo>
                    <a:pt x="1222" y="270"/>
                  </a:lnTo>
                  <a:lnTo>
                    <a:pt x="1173" y="298"/>
                  </a:lnTo>
                  <a:lnTo>
                    <a:pt x="1125" y="325"/>
                  </a:lnTo>
                  <a:lnTo>
                    <a:pt x="1076" y="355"/>
                  </a:lnTo>
                  <a:lnTo>
                    <a:pt x="1029" y="387"/>
                  </a:lnTo>
                  <a:lnTo>
                    <a:pt x="983" y="419"/>
                  </a:lnTo>
                  <a:lnTo>
                    <a:pt x="936" y="452"/>
                  </a:lnTo>
                  <a:lnTo>
                    <a:pt x="891" y="486"/>
                  </a:lnTo>
                  <a:lnTo>
                    <a:pt x="847" y="521"/>
                  </a:lnTo>
                  <a:lnTo>
                    <a:pt x="803" y="558"/>
                  </a:lnTo>
                  <a:lnTo>
                    <a:pt x="759" y="597"/>
                  </a:lnTo>
                  <a:lnTo>
                    <a:pt x="718" y="635"/>
                  </a:lnTo>
                  <a:lnTo>
                    <a:pt x="677" y="676"/>
                  </a:lnTo>
                  <a:lnTo>
                    <a:pt x="636" y="718"/>
                  </a:lnTo>
                  <a:lnTo>
                    <a:pt x="597" y="759"/>
                  </a:lnTo>
                  <a:lnTo>
                    <a:pt x="558" y="803"/>
                  </a:lnTo>
                  <a:lnTo>
                    <a:pt x="521" y="847"/>
                  </a:lnTo>
                  <a:lnTo>
                    <a:pt x="487" y="891"/>
                  </a:lnTo>
                  <a:lnTo>
                    <a:pt x="452" y="936"/>
                  </a:lnTo>
                  <a:lnTo>
                    <a:pt x="419" y="982"/>
                  </a:lnTo>
                  <a:lnTo>
                    <a:pt x="387" y="1029"/>
                  </a:lnTo>
                  <a:lnTo>
                    <a:pt x="355" y="1075"/>
                  </a:lnTo>
                  <a:lnTo>
                    <a:pt x="326" y="1125"/>
                  </a:lnTo>
                  <a:lnTo>
                    <a:pt x="298" y="1172"/>
                  </a:lnTo>
                  <a:lnTo>
                    <a:pt x="270" y="1222"/>
                  </a:lnTo>
                  <a:lnTo>
                    <a:pt x="244" y="1272"/>
                  </a:lnTo>
                  <a:lnTo>
                    <a:pt x="219" y="1323"/>
                  </a:lnTo>
                  <a:lnTo>
                    <a:pt x="197" y="1373"/>
                  </a:lnTo>
                  <a:lnTo>
                    <a:pt x="174" y="1425"/>
                  </a:lnTo>
                  <a:lnTo>
                    <a:pt x="153" y="1477"/>
                  </a:lnTo>
                  <a:lnTo>
                    <a:pt x="134" y="1530"/>
                  </a:lnTo>
                  <a:lnTo>
                    <a:pt x="115" y="1583"/>
                  </a:lnTo>
                  <a:lnTo>
                    <a:pt x="98" y="1637"/>
                  </a:lnTo>
                  <a:lnTo>
                    <a:pt x="82" y="1691"/>
                  </a:lnTo>
                  <a:lnTo>
                    <a:pt x="67" y="1746"/>
                  </a:lnTo>
                  <a:lnTo>
                    <a:pt x="56" y="1800"/>
                  </a:lnTo>
                  <a:lnTo>
                    <a:pt x="44" y="1856"/>
                  </a:lnTo>
                  <a:lnTo>
                    <a:pt x="33" y="1912"/>
                  </a:lnTo>
                  <a:lnTo>
                    <a:pt x="24" y="1968"/>
                  </a:lnTo>
                  <a:lnTo>
                    <a:pt x="17" y="2023"/>
                  </a:lnTo>
                  <a:lnTo>
                    <a:pt x="10" y="2081"/>
                  </a:lnTo>
                  <a:lnTo>
                    <a:pt x="5" y="2138"/>
                  </a:lnTo>
                  <a:lnTo>
                    <a:pt x="2" y="2195"/>
                  </a:lnTo>
                  <a:lnTo>
                    <a:pt x="0" y="2252"/>
                  </a:lnTo>
                  <a:lnTo>
                    <a:pt x="0" y="2311"/>
                  </a:lnTo>
                  <a:lnTo>
                    <a:pt x="0" y="2368"/>
                  </a:lnTo>
                  <a:lnTo>
                    <a:pt x="2" y="2425"/>
                  </a:lnTo>
                  <a:lnTo>
                    <a:pt x="5" y="2482"/>
                  </a:lnTo>
                  <a:lnTo>
                    <a:pt x="10" y="2539"/>
                  </a:lnTo>
                  <a:lnTo>
                    <a:pt x="17" y="2597"/>
                  </a:lnTo>
                  <a:lnTo>
                    <a:pt x="24" y="2652"/>
                  </a:lnTo>
                  <a:lnTo>
                    <a:pt x="33" y="2708"/>
                  </a:lnTo>
                  <a:lnTo>
                    <a:pt x="44" y="2764"/>
                  </a:lnTo>
                  <a:lnTo>
                    <a:pt x="56" y="2820"/>
                  </a:lnTo>
                  <a:lnTo>
                    <a:pt x="67" y="2874"/>
                  </a:lnTo>
                  <a:lnTo>
                    <a:pt x="82" y="2929"/>
                  </a:lnTo>
                  <a:lnTo>
                    <a:pt x="98" y="2983"/>
                  </a:lnTo>
                  <a:lnTo>
                    <a:pt x="115" y="3037"/>
                  </a:lnTo>
                  <a:lnTo>
                    <a:pt x="134" y="3090"/>
                  </a:lnTo>
                  <a:lnTo>
                    <a:pt x="153" y="3143"/>
                  </a:lnTo>
                  <a:lnTo>
                    <a:pt x="174" y="3195"/>
                  </a:lnTo>
                  <a:lnTo>
                    <a:pt x="197" y="3247"/>
                  </a:lnTo>
                  <a:lnTo>
                    <a:pt x="219" y="3297"/>
                  </a:lnTo>
                  <a:lnTo>
                    <a:pt x="244" y="3348"/>
                  </a:lnTo>
                  <a:lnTo>
                    <a:pt x="270" y="3398"/>
                  </a:lnTo>
                  <a:lnTo>
                    <a:pt x="298" y="3448"/>
                  </a:lnTo>
                  <a:lnTo>
                    <a:pt x="326" y="3497"/>
                  </a:lnTo>
                  <a:lnTo>
                    <a:pt x="355" y="3545"/>
                  </a:lnTo>
                  <a:lnTo>
                    <a:pt x="387" y="3591"/>
                  </a:lnTo>
                  <a:lnTo>
                    <a:pt x="419" y="3639"/>
                  </a:lnTo>
                  <a:lnTo>
                    <a:pt x="452" y="3684"/>
                  </a:lnTo>
                  <a:lnTo>
                    <a:pt x="487" y="3729"/>
                  </a:lnTo>
                  <a:lnTo>
                    <a:pt x="521" y="3775"/>
                  </a:lnTo>
                  <a:lnTo>
                    <a:pt x="558" y="3819"/>
                  </a:lnTo>
                  <a:lnTo>
                    <a:pt x="597" y="3861"/>
                  </a:lnTo>
                  <a:lnTo>
                    <a:pt x="636" y="3904"/>
                  </a:lnTo>
                  <a:lnTo>
                    <a:pt x="677" y="3945"/>
                  </a:lnTo>
                  <a:lnTo>
                    <a:pt x="718" y="3985"/>
                  </a:lnTo>
                  <a:lnTo>
                    <a:pt x="759" y="4025"/>
                  </a:lnTo>
                  <a:lnTo>
                    <a:pt x="803" y="4062"/>
                  </a:lnTo>
                  <a:lnTo>
                    <a:pt x="847" y="4099"/>
                  </a:lnTo>
                  <a:lnTo>
                    <a:pt x="891" y="4135"/>
                  </a:lnTo>
                  <a:lnTo>
                    <a:pt x="936" y="4170"/>
                  </a:lnTo>
                  <a:lnTo>
                    <a:pt x="983" y="4203"/>
                  </a:lnTo>
                  <a:lnTo>
                    <a:pt x="1029" y="4235"/>
                  </a:lnTo>
                  <a:lnTo>
                    <a:pt x="1076" y="4265"/>
                  </a:lnTo>
                  <a:lnTo>
                    <a:pt x="1125" y="4295"/>
                  </a:lnTo>
                  <a:lnTo>
                    <a:pt x="1173" y="4324"/>
                  </a:lnTo>
                  <a:lnTo>
                    <a:pt x="1222" y="4350"/>
                  </a:lnTo>
                  <a:lnTo>
                    <a:pt x="1273" y="4377"/>
                  </a:lnTo>
                  <a:lnTo>
                    <a:pt x="1323" y="4401"/>
                  </a:lnTo>
                  <a:lnTo>
                    <a:pt x="1374" y="4425"/>
                  </a:lnTo>
                  <a:lnTo>
                    <a:pt x="1426" y="4446"/>
                  </a:lnTo>
                  <a:lnTo>
                    <a:pt x="1478" y="4467"/>
                  </a:lnTo>
                  <a:lnTo>
                    <a:pt x="1531" y="4487"/>
                  </a:lnTo>
                  <a:lnTo>
                    <a:pt x="1584" y="4505"/>
                  </a:lnTo>
                  <a:lnTo>
                    <a:pt x="1637" y="4522"/>
                  </a:lnTo>
                  <a:lnTo>
                    <a:pt x="1692" y="4538"/>
                  </a:lnTo>
                  <a:lnTo>
                    <a:pt x="1746" y="4553"/>
                  </a:lnTo>
                  <a:lnTo>
                    <a:pt x="1801" y="4566"/>
                  </a:lnTo>
                  <a:lnTo>
                    <a:pt x="1857" y="4576"/>
                  </a:lnTo>
                  <a:lnTo>
                    <a:pt x="1913" y="4587"/>
                  </a:lnTo>
                  <a:lnTo>
                    <a:pt x="1968" y="4596"/>
                  </a:lnTo>
                  <a:lnTo>
                    <a:pt x="2024" y="4604"/>
                  </a:lnTo>
                  <a:lnTo>
                    <a:pt x="2082" y="4610"/>
                  </a:lnTo>
                  <a:lnTo>
                    <a:pt x="2139" y="4615"/>
                  </a:lnTo>
                  <a:lnTo>
                    <a:pt x="2196" y="4619"/>
                  </a:lnTo>
                  <a:lnTo>
                    <a:pt x="2253" y="4620"/>
                  </a:lnTo>
                  <a:lnTo>
                    <a:pt x="2312" y="4622"/>
                  </a:lnTo>
                  <a:lnTo>
                    <a:pt x="2369" y="4620"/>
                  </a:lnTo>
                  <a:lnTo>
                    <a:pt x="2426" y="4619"/>
                  </a:lnTo>
                  <a:lnTo>
                    <a:pt x="2483" y="4615"/>
                  </a:lnTo>
                  <a:lnTo>
                    <a:pt x="2540" y="4610"/>
                  </a:lnTo>
                  <a:lnTo>
                    <a:pt x="2598" y="4604"/>
                  </a:lnTo>
                  <a:lnTo>
                    <a:pt x="2654" y="4596"/>
                  </a:lnTo>
                  <a:lnTo>
                    <a:pt x="2709" y="4587"/>
                  </a:lnTo>
                  <a:lnTo>
                    <a:pt x="2765" y="4576"/>
                  </a:lnTo>
                  <a:lnTo>
                    <a:pt x="2821" y="4566"/>
                  </a:lnTo>
                  <a:lnTo>
                    <a:pt x="2876" y="4553"/>
                  </a:lnTo>
                  <a:lnTo>
                    <a:pt x="2930" y="4538"/>
                  </a:lnTo>
                  <a:lnTo>
                    <a:pt x="2985" y="4522"/>
                  </a:lnTo>
                  <a:lnTo>
                    <a:pt x="3038" y="4505"/>
                  </a:lnTo>
                  <a:lnTo>
                    <a:pt x="3091" y="4487"/>
                  </a:lnTo>
                  <a:lnTo>
                    <a:pt x="3144" y="4467"/>
                  </a:lnTo>
                  <a:lnTo>
                    <a:pt x="3196" y="4446"/>
                  </a:lnTo>
                  <a:lnTo>
                    <a:pt x="3248" y="4425"/>
                  </a:lnTo>
                  <a:lnTo>
                    <a:pt x="3299" y="4401"/>
                  </a:lnTo>
                  <a:lnTo>
                    <a:pt x="3349" y="4377"/>
                  </a:lnTo>
                  <a:lnTo>
                    <a:pt x="3400" y="4350"/>
                  </a:lnTo>
                  <a:lnTo>
                    <a:pt x="3449" y="4324"/>
                  </a:lnTo>
                  <a:lnTo>
                    <a:pt x="3498" y="4295"/>
                  </a:lnTo>
                  <a:lnTo>
                    <a:pt x="3546" y="4265"/>
                  </a:lnTo>
                  <a:lnTo>
                    <a:pt x="3593" y="4235"/>
                  </a:lnTo>
                  <a:lnTo>
                    <a:pt x="3641" y="4203"/>
                  </a:lnTo>
                  <a:lnTo>
                    <a:pt x="3686" y="4170"/>
                  </a:lnTo>
                  <a:lnTo>
                    <a:pt x="3731" y="4135"/>
                  </a:lnTo>
                  <a:lnTo>
                    <a:pt x="3776" y="4099"/>
                  </a:lnTo>
                  <a:lnTo>
                    <a:pt x="3820" y="4062"/>
                  </a:lnTo>
                  <a:lnTo>
                    <a:pt x="3863" y="4025"/>
                  </a:lnTo>
                  <a:lnTo>
                    <a:pt x="3905" y="3985"/>
                  </a:lnTo>
                  <a:lnTo>
                    <a:pt x="3947" y="3945"/>
                  </a:lnTo>
                  <a:lnTo>
                    <a:pt x="3986" y="3904"/>
                  </a:lnTo>
                  <a:lnTo>
                    <a:pt x="4026" y="3861"/>
                  </a:lnTo>
                  <a:lnTo>
                    <a:pt x="4064" y="3819"/>
                  </a:lnTo>
                  <a:lnTo>
                    <a:pt x="4101" y="3775"/>
                  </a:lnTo>
                  <a:lnTo>
                    <a:pt x="4137" y="3729"/>
                  </a:lnTo>
                  <a:lnTo>
                    <a:pt x="4171" y="3684"/>
                  </a:lnTo>
                  <a:lnTo>
                    <a:pt x="4205" y="3639"/>
                  </a:lnTo>
                  <a:lnTo>
                    <a:pt x="4237" y="3591"/>
                  </a:lnTo>
                  <a:lnTo>
                    <a:pt x="4267" y="3545"/>
                  </a:lnTo>
                  <a:lnTo>
                    <a:pt x="4296" y="3497"/>
                  </a:lnTo>
                  <a:lnTo>
                    <a:pt x="4326" y="3448"/>
                  </a:lnTo>
                  <a:lnTo>
                    <a:pt x="4352" y="3398"/>
                  </a:lnTo>
                  <a:lnTo>
                    <a:pt x="4379" y="3348"/>
                  </a:lnTo>
                  <a:lnTo>
                    <a:pt x="4403" y="3297"/>
                  </a:lnTo>
                  <a:lnTo>
                    <a:pt x="4427" y="3247"/>
                  </a:lnTo>
                  <a:lnTo>
                    <a:pt x="4448" y="3195"/>
                  </a:lnTo>
                  <a:lnTo>
                    <a:pt x="4469" y="3143"/>
                  </a:lnTo>
                  <a:lnTo>
                    <a:pt x="4489" y="3090"/>
                  </a:lnTo>
                  <a:lnTo>
                    <a:pt x="4508" y="3037"/>
                  </a:lnTo>
                  <a:lnTo>
                    <a:pt x="4524" y="2983"/>
                  </a:lnTo>
                  <a:lnTo>
                    <a:pt x="4540" y="2929"/>
                  </a:lnTo>
                  <a:lnTo>
                    <a:pt x="4555" y="2874"/>
                  </a:lnTo>
                  <a:lnTo>
                    <a:pt x="4568" y="2820"/>
                  </a:lnTo>
                  <a:lnTo>
                    <a:pt x="4578" y="2764"/>
                  </a:lnTo>
                  <a:lnTo>
                    <a:pt x="4589" y="2708"/>
                  </a:lnTo>
                  <a:lnTo>
                    <a:pt x="4598" y="2652"/>
                  </a:lnTo>
                  <a:lnTo>
                    <a:pt x="4606" y="2597"/>
                  </a:lnTo>
                  <a:lnTo>
                    <a:pt x="4612" y="2539"/>
                  </a:lnTo>
                  <a:lnTo>
                    <a:pt x="4617" y="2482"/>
                  </a:lnTo>
                  <a:lnTo>
                    <a:pt x="4621" y="2425"/>
                  </a:lnTo>
                  <a:lnTo>
                    <a:pt x="4622" y="2368"/>
                  </a:lnTo>
                  <a:lnTo>
                    <a:pt x="4624" y="2311"/>
                  </a:lnTo>
                  <a:lnTo>
                    <a:pt x="4622" y="2252"/>
                  </a:lnTo>
                  <a:lnTo>
                    <a:pt x="4621" y="2195"/>
                  </a:lnTo>
                  <a:lnTo>
                    <a:pt x="4617" y="2138"/>
                  </a:lnTo>
                  <a:lnTo>
                    <a:pt x="4612" y="2081"/>
                  </a:lnTo>
                  <a:lnTo>
                    <a:pt x="4606" y="2023"/>
                  </a:lnTo>
                  <a:lnTo>
                    <a:pt x="4598" y="1968"/>
                  </a:lnTo>
                  <a:lnTo>
                    <a:pt x="4589" y="1912"/>
                  </a:lnTo>
                  <a:lnTo>
                    <a:pt x="4578" y="1856"/>
                  </a:lnTo>
                  <a:lnTo>
                    <a:pt x="4568" y="1800"/>
                  </a:lnTo>
                  <a:lnTo>
                    <a:pt x="4555" y="1746"/>
                  </a:lnTo>
                  <a:lnTo>
                    <a:pt x="4540" y="1691"/>
                  </a:lnTo>
                  <a:lnTo>
                    <a:pt x="4524" y="1637"/>
                  </a:lnTo>
                  <a:lnTo>
                    <a:pt x="4508" y="1583"/>
                  </a:lnTo>
                  <a:lnTo>
                    <a:pt x="4489" y="1530"/>
                  </a:lnTo>
                  <a:lnTo>
                    <a:pt x="4469" y="1477"/>
                  </a:lnTo>
                  <a:lnTo>
                    <a:pt x="4448" y="1425"/>
                  </a:lnTo>
                  <a:lnTo>
                    <a:pt x="4427" y="1373"/>
                  </a:lnTo>
                  <a:lnTo>
                    <a:pt x="4403" y="1323"/>
                  </a:lnTo>
                  <a:lnTo>
                    <a:pt x="4379" y="1272"/>
                  </a:lnTo>
                  <a:lnTo>
                    <a:pt x="4352" y="1222"/>
                  </a:lnTo>
                  <a:lnTo>
                    <a:pt x="4326" y="1172"/>
                  </a:lnTo>
                  <a:lnTo>
                    <a:pt x="4296" y="1125"/>
                  </a:lnTo>
                  <a:lnTo>
                    <a:pt x="4267" y="1075"/>
                  </a:lnTo>
                  <a:lnTo>
                    <a:pt x="4237" y="1029"/>
                  </a:lnTo>
                  <a:lnTo>
                    <a:pt x="4205" y="982"/>
                  </a:lnTo>
                  <a:lnTo>
                    <a:pt x="4171" y="936"/>
                  </a:lnTo>
                  <a:lnTo>
                    <a:pt x="4137" y="891"/>
                  </a:lnTo>
                  <a:lnTo>
                    <a:pt x="4101" y="847"/>
                  </a:lnTo>
                  <a:lnTo>
                    <a:pt x="4064" y="803"/>
                  </a:lnTo>
                  <a:lnTo>
                    <a:pt x="4026" y="759"/>
                  </a:lnTo>
                  <a:lnTo>
                    <a:pt x="3986" y="718"/>
                  </a:lnTo>
                  <a:lnTo>
                    <a:pt x="3947" y="676"/>
                  </a:lnTo>
                  <a:close/>
                  <a:moveTo>
                    <a:pt x="2312" y="4550"/>
                  </a:moveTo>
                  <a:lnTo>
                    <a:pt x="2196" y="4547"/>
                  </a:lnTo>
                  <a:lnTo>
                    <a:pt x="2083" y="4538"/>
                  </a:lnTo>
                  <a:lnTo>
                    <a:pt x="1970" y="4525"/>
                  </a:lnTo>
                  <a:lnTo>
                    <a:pt x="1861" y="4505"/>
                  </a:lnTo>
                  <a:lnTo>
                    <a:pt x="1752" y="4479"/>
                  </a:lnTo>
                  <a:lnTo>
                    <a:pt x="1645" y="4449"/>
                  </a:lnTo>
                  <a:lnTo>
                    <a:pt x="1541" y="4414"/>
                  </a:lnTo>
                  <a:lnTo>
                    <a:pt x="1440" y="4374"/>
                  </a:lnTo>
                  <a:lnTo>
                    <a:pt x="1341" y="4329"/>
                  </a:lnTo>
                  <a:lnTo>
                    <a:pt x="1243" y="4280"/>
                  </a:lnTo>
                  <a:lnTo>
                    <a:pt x="1150" y="4225"/>
                  </a:lnTo>
                  <a:lnTo>
                    <a:pt x="1059" y="4167"/>
                  </a:lnTo>
                  <a:lnTo>
                    <a:pt x="971" y="4104"/>
                  </a:lnTo>
                  <a:lnTo>
                    <a:pt x="887" y="4038"/>
                  </a:lnTo>
                  <a:lnTo>
                    <a:pt x="806" y="3967"/>
                  </a:lnTo>
                  <a:lnTo>
                    <a:pt x="727" y="3893"/>
                  </a:lnTo>
                  <a:lnTo>
                    <a:pt x="653" y="3816"/>
                  </a:lnTo>
                  <a:lnTo>
                    <a:pt x="582" y="3733"/>
                  </a:lnTo>
                  <a:lnTo>
                    <a:pt x="516" y="3650"/>
                  </a:lnTo>
                  <a:lnTo>
                    <a:pt x="453" y="3562"/>
                  </a:lnTo>
                  <a:lnTo>
                    <a:pt x="395" y="3470"/>
                  </a:lnTo>
                  <a:lnTo>
                    <a:pt x="342" y="3377"/>
                  </a:lnTo>
                  <a:lnTo>
                    <a:pt x="292" y="3280"/>
                  </a:lnTo>
                  <a:lnTo>
                    <a:pt x="247" y="3182"/>
                  </a:lnTo>
                  <a:lnTo>
                    <a:pt x="207" y="3079"/>
                  </a:lnTo>
                  <a:lnTo>
                    <a:pt x="171" y="2976"/>
                  </a:lnTo>
                  <a:lnTo>
                    <a:pt x="141" y="2869"/>
                  </a:lnTo>
                  <a:lnTo>
                    <a:pt x="115" y="2761"/>
                  </a:lnTo>
                  <a:lnTo>
                    <a:pt x="97" y="2651"/>
                  </a:lnTo>
                  <a:lnTo>
                    <a:pt x="82" y="2539"/>
                  </a:lnTo>
                  <a:lnTo>
                    <a:pt x="73" y="2425"/>
                  </a:lnTo>
                  <a:lnTo>
                    <a:pt x="70" y="2311"/>
                  </a:lnTo>
                  <a:lnTo>
                    <a:pt x="73" y="2195"/>
                  </a:lnTo>
                  <a:lnTo>
                    <a:pt x="82" y="2082"/>
                  </a:lnTo>
                  <a:lnTo>
                    <a:pt x="97" y="1969"/>
                  </a:lnTo>
                  <a:lnTo>
                    <a:pt x="115" y="1860"/>
                  </a:lnTo>
                  <a:lnTo>
                    <a:pt x="141" y="1751"/>
                  </a:lnTo>
                  <a:lnTo>
                    <a:pt x="171" y="1644"/>
                  </a:lnTo>
                  <a:lnTo>
                    <a:pt x="207" y="1541"/>
                  </a:lnTo>
                  <a:lnTo>
                    <a:pt x="247" y="1440"/>
                  </a:lnTo>
                  <a:lnTo>
                    <a:pt x="292" y="1340"/>
                  </a:lnTo>
                  <a:lnTo>
                    <a:pt x="342" y="1243"/>
                  </a:lnTo>
                  <a:lnTo>
                    <a:pt x="395" y="1150"/>
                  </a:lnTo>
                  <a:lnTo>
                    <a:pt x="453" y="1058"/>
                  </a:lnTo>
                  <a:lnTo>
                    <a:pt x="516" y="970"/>
                  </a:lnTo>
                  <a:lnTo>
                    <a:pt x="582" y="887"/>
                  </a:lnTo>
                  <a:lnTo>
                    <a:pt x="653" y="805"/>
                  </a:lnTo>
                  <a:lnTo>
                    <a:pt x="727" y="727"/>
                  </a:lnTo>
                  <a:lnTo>
                    <a:pt x="806" y="653"/>
                  </a:lnTo>
                  <a:lnTo>
                    <a:pt x="887" y="582"/>
                  </a:lnTo>
                  <a:lnTo>
                    <a:pt x="971" y="516"/>
                  </a:lnTo>
                  <a:lnTo>
                    <a:pt x="1059" y="453"/>
                  </a:lnTo>
                  <a:lnTo>
                    <a:pt x="1150" y="395"/>
                  </a:lnTo>
                  <a:lnTo>
                    <a:pt x="1243" y="341"/>
                  </a:lnTo>
                  <a:lnTo>
                    <a:pt x="1341" y="292"/>
                  </a:lnTo>
                  <a:lnTo>
                    <a:pt x="1440" y="247"/>
                  </a:lnTo>
                  <a:lnTo>
                    <a:pt x="1541" y="207"/>
                  </a:lnTo>
                  <a:lnTo>
                    <a:pt x="1645" y="171"/>
                  </a:lnTo>
                  <a:lnTo>
                    <a:pt x="1752" y="141"/>
                  </a:lnTo>
                  <a:lnTo>
                    <a:pt x="1861" y="115"/>
                  </a:lnTo>
                  <a:lnTo>
                    <a:pt x="1970" y="97"/>
                  </a:lnTo>
                  <a:lnTo>
                    <a:pt x="2083" y="82"/>
                  </a:lnTo>
                  <a:lnTo>
                    <a:pt x="2196" y="73"/>
                  </a:lnTo>
                  <a:lnTo>
                    <a:pt x="2312" y="70"/>
                  </a:lnTo>
                  <a:lnTo>
                    <a:pt x="2426" y="73"/>
                  </a:lnTo>
                  <a:lnTo>
                    <a:pt x="2540" y="82"/>
                  </a:lnTo>
                  <a:lnTo>
                    <a:pt x="2652" y="97"/>
                  </a:lnTo>
                  <a:lnTo>
                    <a:pt x="2763" y="115"/>
                  </a:lnTo>
                  <a:lnTo>
                    <a:pt x="2870" y="141"/>
                  </a:lnTo>
                  <a:lnTo>
                    <a:pt x="2977" y="171"/>
                  </a:lnTo>
                  <a:lnTo>
                    <a:pt x="3081" y="207"/>
                  </a:lnTo>
                  <a:lnTo>
                    <a:pt x="3183" y="247"/>
                  </a:lnTo>
                  <a:lnTo>
                    <a:pt x="3281" y="292"/>
                  </a:lnTo>
                  <a:lnTo>
                    <a:pt x="3379" y="341"/>
                  </a:lnTo>
                  <a:lnTo>
                    <a:pt x="3472" y="395"/>
                  </a:lnTo>
                  <a:lnTo>
                    <a:pt x="3563" y="453"/>
                  </a:lnTo>
                  <a:lnTo>
                    <a:pt x="3651" y="516"/>
                  </a:lnTo>
                  <a:lnTo>
                    <a:pt x="3736" y="582"/>
                  </a:lnTo>
                  <a:lnTo>
                    <a:pt x="3818" y="653"/>
                  </a:lnTo>
                  <a:lnTo>
                    <a:pt x="3895" y="727"/>
                  </a:lnTo>
                  <a:lnTo>
                    <a:pt x="3969" y="805"/>
                  </a:lnTo>
                  <a:lnTo>
                    <a:pt x="4040" y="887"/>
                  </a:lnTo>
                  <a:lnTo>
                    <a:pt x="4106" y="970"/>
                  </a:lnTo>
                  <a:lnTo>
                    <a:pt x="4169" y="1058"/>
                  </a:lnTo>
                  <a:lnTo>
                    <a:pt x="4227" y="1150"/>
                  </a:lnTo>
                  <a:lnTo>
                    <a:pt x="4282" y="1243"/>
                  </a:lnTo>
                  <a:lnTo>
                    <a:pt x="4331" y="1340"/>
                  </a:lnTo>
                  <a:lnTo>
                    <a:pt x="4376" y="1440"/>
                  </a:lnTo>
                  <a:lnTo>
                    <a:pt x="4416" y="1541"/>
                  </a:lnTo>
                  <a:lnTo>
                    <a:pt x="4451" y="1644"/>
                  </a:lnTo>
                  <a:lnTo>
                    <a:pt x="4481" y="1751"/>
                  </a:lnTo>
                  <a:lnTo>
                    <a:pt x="4507" y="1860"/>
                  </a:lnTo>
                  <a:lnTo>
                    <a:pt x="4527" y="1969"/>
                  </a:lnTo>
                  <a:lnTo>
                    <a:pt x="4540" y="2082"/>
                  </a:lnTo>
                  <a:lnTo>
                    <a:pt x="4549" y="2195"/>
                  </a:lnTo>
                  <a:lnTo>
                    <a:pt x="4552" y="2311"/>
                  </a:lnTo>
                  <a:lnTo>
                    <a:pt x="4549" y="2425"/>
                  </a:lnTo>
                  <a:lnTo>
                    <a:pt x="4540" y="2539"/>
                  </a:lnTo>
                  <a:lnTo>
                    <a:pt x="4527" y="2651"/>
                  </a:lnTo>
                  <a:lnTo>
                    <a:pt x="4507" y="2761"/>
                  </a:lnTo>
                  <a:lnTo>
                    <a:pt x="4481" y="2869"/>
                  </a:lnTo>
                  <a:lnTo>
                    <a:pt x="4451" y="2976"/>
                  </a:lnTo>
                  <a:lnTo>
                    <a:pt x="4416" y="3079"/>
                  </a:lnTo>
                  <a:lnTo>
                    <a:pt x="4376" y="3182"/>
                  </a:lnTo>
                  <a:lnTo>
                    <a:pt x="4331" y="3280"/>
                  </a:lnTo>
                  <a:lnTo>
                    <a:pt x="4282" y="3377"/>
                  </a:lnTo>
                  <a:lnTo>
                    <a:pt x="4227" y="3470"/>
                  </a:lnTo>
                  <a:lnTo>
                    <a:pt x="4169" y="3562"/>
                  </a:lnTo>
                  <a:lnTo>
                    <a:pt x="4106" y="3650"/>
                  </a:lnTo>
                  <a:lnTo>
                    <a:pt x="4040" y="3733"/>
                  </a:lnTo>
                  <a:lnTo>
                    <a:pt x="3969" y="3816"/>
                  </a:lnTo>
                  <a:lnTo>
                    <a:pt x="3895" y="3893"/>
                  </a:lnTo>
                  <a:lnTo>
                    <a:pt x="3818" y="3967"/>
                  </a:lnTo>
                  <a:lnTo>
                    <a:pt x="3736" y="4038"/>
                  </a:lnTo>
                  <a:lnTo>
                    <a:pt x="3651" y="4104"/>
                  </a:lnTo>
                  <a:lnTo>
                    <a:pt x="3563" y="4167"/>
                  </a:lnTo>
                  <a:lnTo>
                    <a:pt x="3472" y="4225"/>
                  </a:lnTo>
                  <a:lnTo>
                    <a:pt x="3379" y="4280"/>
                  </a:lnTo>
                  <a:lnTo>
                    <a:pt x="3281" y="4329"/>
                  </a:lnTo>
                  <a:lnTo>
                    <a:pt x="3183" y="4374"/>
                  </a:lnTo>
                  <a:lnTo>
                    <a:pt x="3081" y="4414"/>
                  </a:lnTo>
                  <a:lnTo>
                    <a:pt x="2977" y="4449"/>
                  </a:lnTo>
                  <a:lnTo>
                    <a:pt x="2870" y="4479"/>
                  </a:lnTo>
                  <a:lnTo>
                    <a:pt x="2763" y="4505"/>
                  </a:lnTo>
                  <a:lnTo>
                    <a:pt x="2652" y="4525"/>
                  </a:lnTo>
                  <a:lnTo>
                    <a:pt x="2540" y="4538"/>
                  </a:lnTo>
                  <a:lnTo>
                    <a:pt x="2426" y="4547"/>
                  </a:lnTo>
                  <a:lnTo>
                    <a:pt x="2312" y="455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9" name="Freeform 42"/>
            <p:cNvSpPr>
              <a:spLocks/>
            </p:cNvSpPr>
            <p:nvPr userDrawn="1"/>
          </p:nvSpPr>
          <p:spPr bwMode="auto">
            <a:xfrm>
              <a:off x="5581651" y="3403600"/>
              <a:ext cx="128588" cy="122237"/>
            </a:xfrm>
            <a:custGeom>
              <a:avLst/>
              <a:gdLst>
                <a:gd name="T0" fmla="*/ 134 w 162"/>
                <a:gd name="T1" fmla="*/ 48 h 153"/>
                <a:gd name="T2" fmla="*/ 121 w 162"/>
                <a:gd name="T3" fmla="*/ 42 h 153"/>
                <a:gd name="T4" fmla="*/ 108 w 162"/>
                <a:gd name="T5" fmla="*/ 44 h 153"/>
                <a:gd name="T6" fmla="*/ 96 w 162"/>
                <a:gd name="T7" fmla="*/ 49 h 153"/>
                <a:gd name="T8" fmla="*/ 90 w 162"/>
                <a:gd name="T9" fmla="*/ 48 h 153"/>
                <a:gd name="T10" fmla="*/ 90 w 162"/>
                <a:gd name="T11" fmla="*/ 34 h 153"/>
                <a:gd name="T12" fmla="*/ 86 w 162"/>
                <a:gd name="T13" fmla="*/ 22 h 153"/>
                <a:gd name="T14" fmla="*/ 78 w 162"/>
                <a:gd name="T15" fmla="*/ 13 h 153"/>
                <a:gd name="T16" fmla="*/ 65 w 162"/>
                <a:gd name="T17" fmla="*/ 4 h 153"/>
                <a:gd name="T18" fmla="*/ 49 w 162"/>
                <a:gd name="T19" fmla="*/ 0 h 153"/>
                <a:gd name="T20" fmla="*/ 33 w 162"/>
                <a:gd name="T21" fmla="*/ 4 h 153"/>
                <a:gd name="T22" fmla="*/ 18 w 162"/>
                <a:gd name="T23" fmla="*/ 16 h 153"/>
                <a:gd name="T24" fmla="*/ 6 w 162"/>
                <a:gd name="T25" fmla="*/ 32 h 153"/>
                <a:gd name="T26" fmla="*/ 1 w 162"/>
                <a:gd name="T27" fmla="*/ 46 h 153"/>
                <a:gd name="T28" fmla="*/ 0 w 162"/>
                <a:gd name="T29" fmla="*/ 62 h 153"/>
                <a:gd name="T30" fmla="*/ 1 w 162"/>
                <a:gd name="T31" fmla="*/ 78 h 153"/>
                <a:gd name="T32" fmla="*/ 30 w 162"/>
                <a:gd name="T33" fmla="*/ 76 h 153"/>
                <a:gd name="T34" fmla="*/ 26 w 162"/>
                <a:gd name="T35" fmla="*/ 58 h 153"/>
                <a:gd name="T36" fmla="*/ 32 w 162"/>
                <a:gd name="T37" fmla="*/ 42 h 153"/>
                <a:gd name="T38" fmla="*/ 38 w 162"/>
                <a:gd name="T39" fmla="*/ 36 h 153"/>
                <a:gd name="T40" fmla="*/ 45 w 162"/>
                <a:gd name="T41" fmla="*/ 33 h 153"/>
                <a:gd name="T42" fmla="*/ 57 w 162"/>
                <a:gd name="T43" fmla="*/ 37 h 153"/>
                <a:gd name="T44" fmla="*/ 65 w 162"/>
                <a:gd name="T45" fmla="*/ 44 h 153"/>
                <a:gd name="T46" fmla="*/ 68 w 162"/>
                <a:gd name="T47" fmla="*/ 52 h 153"/>
                <a:gd name="T48" fmla="*/ 66 w 162"/>
                <a:gd name="T49" fmla="*/ 62 h 153"/>
                <a:gd name="T50" fmla="*/ 60 w 162"/>
                <a:gd name="T51" fmla="*/ 76 h 153"/>
                <a:gd name="T52" fmla="*/ 76 w 162"/>
                <a:gd name="T53" fmla="*/ 97 h 153"/>
                <a:gd name="T54" fmla="*/ 85 w 162"/>
                <a:gd name="T55" fmla="*/ 85 h 153"/>
                <a:gd name="T56" fmla="*/ 94 w 162"/>
                <a:gd name="T57" fmla="*/ 76 h 153"/>
                <a:gd name="T58" fmla="*/ 105 w 162"/>
                <a:gd name="T59" fmla="*/ 73 h 153"/>
                <a:gd name="T60" fmla="*/ 117 w 162"/>
                <a:gd name="T61" fmla="*/ 74 h 153"/>
                <a:gd name="T62" fmla="*/ 126 w 162"/>
                <a:gd name="T63" fmla="*/ 81 h 153"/>
                <a:gd name="T64" fmla="*/ 130 w 162"/>
                <a:gd name="T65" fmla="*/ 89 h 153"/>
                <a:gd name="T66" fmla="*/ 133 w 162"/>
                <a:gd name="T67" fmla="*/ 97 h 153"/>
                <a:gd name="T68" fmla="*/ 130 w 162"/>
                <a:gd name="T69" fmla="*/ 106 h 153"/>
                <a:gd name="T70" fmla="*/ 125 w 162"/>
                <a:gd name="T71" fmla="*/ 115 h 153"/>
                <a:gd name="T72" fmla="*/ 117 w 162"/>
                <a:gd name="T73" fmla="*/ 121 h 153"/>
                <a:gd name="T74" fmla="*/ 109 w 162"/>
                <a:gd name="T75" fmla="*/ 123 h 153"/>
                <a:gd name="T76" fmla="*/ 98 w 162"/>
                <a:gd name="T77" fmla="*/ 123 h 153"/>
                <a:gd name="T78" fmla="*/ 86 w 162"/>
                <a:gd name="T79" fmla="*/ 151 h 153"/>
                <a:gd name="T80" fmla="*/ 104 w 162"/>
                <a:gd name="T81" fmla="*/ 153 h 153"/>
                <a:gd name="T82" fmla="*/ 121 w 162"/>
                <a:gd name="T83" fmla="*/ 150 h 153"/>
                <a:gd name="T84" fmla="*/ 135 w 162"/>
                <a:gd name="T85" fmla="*/ 141 h 153"/>
                <a:gd name="T86" fmla="*/ 150 w 162"/>
                <a:gd name="T87" fmla="*/ 126 h 153"/>
                <a:gd name="T88" fmla="*/ 161 w 162"/>
                <a:gd name="T89" fmla="*/ 105 h 153"/>
                <a:gd name="T90" fmla="*/ 162 w 162"/>
                <a:gd name="T91" fmla="*/ 85 h 153"/>
                <a:gd name="T92" fmla="*/ 157 w 162"/>
                <a:gd name="T93" fmla="*/ 66 h 153"/>
                <a:gd name="T94" fmla="*/ 142 w 162"/>
                <a:gd name="T95" fmla="*/ 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2" h="153">
                  <a:moveTo>
                    <a:pt x="142" y="52"/>
                  </a:moveTo>
                  <a:lnTo>
                    <a:pt x="134" y="48"/>
                  </a:lnTo>
                  <a:lnTo>
                    <a:pt x="127" y="45"/>
                  </a:lnTo>
                  <a:lnTo>
                    <a:pt x="121" y="42"/>
                  </a:lnTo>
                  <a:lnTo>
                    <a:pt x="114" y="42"/>
                  </a:lnTo>
                  <a:lnTo>
                    <a:pt x="108" y="44"/>
                  </a:lnTo>
                  <a:lnTo>
                    <a:pt x="101" y="46"/>
                  </a:lnTo>
                  <a:lnTo>
                    <a:pt x="96" y="49"/>
                  </a:lnTo>
                  <a:lnTo>
                    <a:pt x="89" y="53"/>
                  </a:lnTo>
                  <a:lnTo>
                    <a:pt x="90" y="48"/>
                  </a:lnTo>
                  <a:lnTo>
                    <a:pt x="92" y="41"/>
                  </a:lnTo>
                  <a:lnTo>
                    <a:pt x="90" y="34"/>
                  </a:lnTo>
                  <a:lnTo>
                    <a:pt x="89" y="29"/>
                  </a:lnTo>
                  <a:lnTo>
                    <a:pt x="86" y="22"/>
                  </a:lnTo>
                  <a:lnTo>
                    <a:pt x="84" y="17"/>
                  </a:lnTo>
                  <a:lnTo>
                    <a:pt x="78" y="13"/>
                  </a:lnTo>
                  <a:lnTo>
                    <a:pt x="73" y="8"/>
                  </a:lnTo>
                  <a:lnTo>
                    <a:pt x="65" y="4"/>
                  </a:lnTo>
                  <a:lnTo>
                    <a:pt x="57" y="1"/>
                  </a:lnTo>
                  <a:lnTo>
                    <a:pt x="49" y="0"/>
                  </a:lnTo>
                  <a:lnTo>
                    <a:pt x="41" y="1"/>
                  </a:lnTo>
                  <a:lnTo>
                    <a:pt x="33" y="4"/>
                  </a:lnTo>
                  <a:lnTo>
                    <a:pt x="25" y="9"/>
                  </a:lnTo>
                  <a:lnTo>
                    <a:pt x="18" y="16"/>
                  </a:lnTo>
                  <a:lnTo>
                    <a:pt x="10" y="24"/>
                  </a:lnTo>
                  <a:lnTo>
                    <a:pt x="6" y="32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0" y="70"/>
                  </a:lnTo>
                  <a:lnTo>
                    <a:pt x="1" y="78"/>
                  </a:lnTo>
                  <a:lnTo>
                    <a:pt x="4" y="86"/>
                  </a:lnTo>
                  <a:lnTo>
                    <a:pt x="30" y="76"/>
                  </a:lnTo>
                  <a:lnTo>
                    <a:pt x="28" y="68"/>
                  </a:lnTo>
                  <a:lnTo>
                    <a:pt x="26" y="58"/>
                  </a:lnTo>
                  <a:lnTo>
                    <a:pt x="28" y="50"/>
                  </a:lnTo>
                  <a:lnTo>
                    <a:pt x="32" y="42"/>
                  </a:lnTo>
                  <a:lnTo>
                    <a:pt x="34" y="38"/>
                  </a:lnTo>
                  <a:lnTo>
                    <a:pt x="38" y="36"/>
                  </a:lnTo>
                  <a:lnTo>
                    <a:pt x="41" y="34"/>
                  </a:lnTo>
                  <a:lnTo>
                    <a:pt x="45" y="33"/>
                  </a:lnTo>
                  <a:lnTo>
                    <a:pt x="50" y="34"/>
                  </a:lnTo>
                  <a:lnTo>
                    <a:pt x="57" y="37"/>
                  </a:lnTo>
                  <a:lnTo>
                    <a:pt x="61" y="41"/>
                  </a:lnTo>
                  <a:lnTo>
                    <a:pt x="65" y="44"/>
                  </a:lnTo>
                  <a:lnTo>
                    <a:pt x="66" y="48"/>
                  </a:lnTo>
                  <a:lnTo>
                    <a:pt x="68" y="52"/>
                  </a:lnTo>
                  <a:lnTo>
                    <a:pt x="68" y="57"/>
                  </a:lnTo>
                  <a:lnTo>
                    <a:pt x="66" y="62"/>
                  </a:lnTo>
                  <a:lnTo>
                    <a:pt x="64" y="69"/>
                  </a:lnTo>
                  <a:lnTo>
                    <a:pt x="60" y="76"/>
                  </a:lnTo>
                  <a:lnTo>
                    <a:pt x="54" y="84"/>
                  </a:lnTo>
                  <a:lnTo>
                    <a:pt x="76" y="97"/>
                  </a:lnTo>
                  <a:lnTo>
                    <a:pt x="80" y="92"/>
                  </a:lnTo>
                  <a:lnTo>
                    <a:pt x="85" y="85"/>
                  </a:lnTo>
                  <a:lnTo>
                    <a:pt x="90" y="80"/>
                  </a:lnTo>
                  <a:lnTo>
                    <a:pt x="94" y="76"/>
                  </a:lnTo>
                  <a:lnTo>
                    <a:pt x="100" y="73"/>
                  </a:lnTo>
                  <a:lnTo>
                    <a:pt x="105" y="73"/>
                  </a:lnTo>
                  <a:lnTo>
                    <a:pt x="110" y="73"/>
                  </a:lnTo>
                  <a:lnTo>
                    <a:pt x="117" y="74"/>
                  </a:lnTo>
                  <a:lnTo>
                    <a:pt x="122" y="78"/>
                  </a:lnTo>
                  <a:lnTo>
                    <a:pt x="126" y="81"/>
                  </a:lnTo>
                  <a:lnTo>
                    <a:pt x="129" y="85"/>
                  </a:lnTo>
                  <a:lnTo>
                    <a:pt x="130" y="89"/>
                  </a:lnTo>
                  <a:lnTo>
                    <a:pt x="131" y="93"/>
                  </a:lnTo>
                  <a:lnTo>
                    <a:pt x="133" y="97"/>
                  </a:lnTo>
                  <a:lnTo>
                    <a:pt x="131" y="102"/>
                  </a:lnTo>
                  <a:lnTo>
                    <a:pt x="130" y="106"/>
                  </a:lnTo>
                  <a:lnTo>
                    <a:pt x="127" y="111"/>
                  </a:lnTo>
                  <a:lnTo>
                    <a:pt x="125" y="115"/>
                  </a:lnTo>
                  <a:lnTo>
                    <a:pt x="121" y="118"/>
                  </a:lnTo>
                  <a:lnTo>
                    <a:pt x="117" y="121"/>
                  </a:lnTo>
                  <a:lnTo>
                    <a:pt x="113" y="122"/>
                  </a:lnTo>
                  <a:lnTo>
                    <a:pt x="109" y="123"/>
                  </a:lnTo>
                  <a:lnTo>
                    <a:pt x="104" y="123"/>
                  </a:lnTo>
                  <a:lnTo>
                    <a:pt x="98" y="123"/>
                  </a:lnTo>
                  <a:lnTo>
                    <a:pt x="92" y="122"/>
                  </a:lnTo>
                  <a:lnTo>
                    <a:pt x="86" y="151"/>
                  </a:lnTo>
                  <a:lnTo>
                    <a:pt x="96" y="153"/>
                  </a:lnTo>
                  <a:lnTo>
                    <a:pt x="104" y="153"/>
                  </a:lnTo>
                  <a:lnTo>
                    <a:pt x="111" y="153"/>
                  </a:lnTo>
                  <a:lnTo>
                    <a:pt x="121" y="150"/>
                  </a:lnTo>
                  <a:lnTo>
                    <a:pt x="129" y="146"/>
                  </a:lnTo>
                  <a:lnTo>
                    <a:pt x="135" y="141"/>
                  </a:lnTo>
                  <a:lnTo>
                    <a:pt x="143" y="134"/>
                  </a:lnTo>
                  <a:lnTo>
                    <a:pt x="150" y="126"/>
                  </a:lnTo>
                  <a:lnTo>
                    <a:pt x="157" y="115"/>
                  </a:lnTo>
                  <a:lnTo>
                    <a:pt x="161" y="105"/>
                  </a:lnTo>
                  <a:lnTo>
                    <a:pt x="162" y="96"/>
                  </a:lnTo>
                  <a:lnTo>
                    <a:pt x="162" y="85"/>
                  </a:lnTo>
                  <a:lnTo>
                    <a:pt x="161" y="76"/>
                  </a:lnTo>
                  <a:lnTo>
                    <a:pt x="157" y="66"/>
                  </a:lnTo>
                  <a:lnTo>
                    <a:pt x="150" y="58"/>
                  </a:lnTo>
                  <a:lnTo>
                    <a:pt x="142" y="52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0" name="Freeform 43"/>
            <p:cNvSpPr>
              <a:spLocks noEditPoints="1"/>
            </p:cNvSpPr>
            <p:nvPr userDrawn="1"/>
          </p:nvSpPr>
          <p:spPr bwMode="auto">
            <a:xfrm>
              <a:off x="5399088" y="3617913"/>
              <a:ext cx="128588" cy="128587"/>
            </a:xfrm>
            <a:custGeom>
              <a:avLst/>
              <a:gdLst>
                <a:gd name="T0" fmla="*/ 97 w 162"/>
                <a:gd name="T1" fmla="*/ 52 h 161"/>
                <a:gd name="T2" fmla="*/ 97 w 162"/>
                <a:gd name="T3" fmla="*/ 38 h 161"/>
                <a:gd name="T4" fmla="*/ 94 w 162"/>
                <a:gd name="T5" fmla="*/ 26 h 161"/>
                <a:gd name="T6" fmla="*/ 89 w 162"/>
                <a:gd name="T7" fmla="*/ 16 h 161"/>
                <a:gd name="T8" fmla="*/ 78 w 162"/>
                <a:gd name="T9" fmla="*/ 6 h 161"/>
                <a:gd name="T10" fmla="*/ 63 w 162"/>
                <a:gd name="T11" fmla="*/ 0 h 161"/>
                <a:gd name="T12" fmla="*/ 46 w 162"/>
                <a:gd name="T13" fmla="*/ 1 h 161"/>
                <a:gd name="T14" fmla="*/ 28 w 162"/>
                <a:gd name="T15" fmla="*/ 10 h 161"/>
                <a:gd name="T16" fmla="*/ 10 w 162"/>
                <a:gd name="T17" fmla="*/ 28 h 161"/>
                <a:gd name="T18" fmla="*/ 2 w 162"/>
                <a:gd name="T19" fmla="*/ 45 h 161"/>
                <a:gd name="T20" fmla="*/ 1 w 162"/>
                <a:gd name="T21" fmla="*/ 62 h 161"/>
                <a:gd name="T22" fmla="*/ 6 w 162"/>
                <a:gd name="T23" fmla="*/ 78 h 161"/>
                <a:gd name="T24" fmla="*/ 17 w 162"/>
                <a:gd name="T25" fmla="*/ 89 h 161"/>
                <a:gd name="T26" fmla="*/ 29 w 162"/>
                <a:gd name="T27" fmla="*/ 95 h 161"/>
                <a:gd name="T28" fmla="*/ 46 w 162"/>
                <a:gd name="T29" fmla="*/ 97 h 161"/>
                <a:gd name="T30" fmla="*/ 57 w 162"/>
                <a:gd name="T31" fmla="*/ 102 h 161"/>
                <a:gd name="T32" fmla="*/ 55 w 162"/>
                <a:gd name="T33" fmla="*/ 117 h 161"/>
                <a:gd name="T34" fmla="*/ 58 w 162"/>
                <a:gd name="T35" fmla="*/ 130 h 161"/>
                <a:gd name="T36" fmla="*/ 63 w 162"/>
                <a:gd name="T37" fmla="*/ 143 h 161"/>
                <a:gd name="T38" fmla="*/ 75 w 162"/>
                <a:gd name="T39" fmla="*/ 155 h 161"/>
                <a:gd name="T40" fmla="*/ 93 w 162"/>
                <a:gd name="T41" fmla="*/ 161 h 161"/>
                <a:gd name="T42" fmla="*/ 111 w 162"/>
                <a:gd name="T43" fmla="*/ 159 h 161"/>
                <a:gd name="T44" fmla="*/ 131 w 162"/>
                <a:gd name="T45" fmla="*/ 149 h 161"/>
                <a:gd name="T46" fmla="*/ 150 w 162"/>
                <a:gd name="T47" fmla="*/ 130 h 161"/>
                <a:gd name="T48" fmla="*/ 161 w 162"/>
                <a:gd name="T49" fmla="*/ 110 h 161"/>
                <a:gd name="T50" fmla="*/ 162 w 162"/>
                <a:gd name="T51" fmla="*/ 91 h 161"/>
                <a:gd name="T52" fmla="*/ 155 w 162"/>
                <a:gd name="T53" fmla="*/ 74 h 161"/>
                <a:gd name="T54" fmla="*/ 143 w 162"/>
                <a:gd name="T55" fmla="*/ 61 h 161"/>
                <a:gd name="T56" fmla="*/ 130 w 162"/>
                <a:gd name="T57" fmla="*/ 54 h 161"/>
                <a:gd name="T58" fmla="*/ 117 w 162"/>
                <a:gd name="T59" fmla="*/ 53 h 161"/>
                <a:gd name="T60" fmla="*/ 102 w 162"/>
                <a:gd name="T61" fmla="*/ 56 h 161"/>
                <a:gd name="T62" fmla="*/ 69 w 162"/>
                <a:gd name="T63" fmla="*/ 66 h 161"/>
                <a:gd name="T64" fmla="*/ 50 w 162"/>
                <a:gd name="T65" fmla="*/ 69 h 161"/>
                <a:gd name="T66" fmla="*/ 44 w 162"/>
                <a:gd name="T67" fmla="*/ 68 h 161"/>
                <a:gd name="T68" fmla="*/ 37 w 162"/>
                <a:gd name="T69" fmla="*/ 62 h 161"/>
                <a:gd name="T70" fmla="*/ 30 w 162"/>
                <a:gd name="T71" fmla="*/ 50 h 161"/>
                <a:gd name="T72" fmla="*/ 32 w 162"/>
                <a:gd name="T73" fmla="*/ 44 h 161"/>
                <a:gd name="T74" fmla="*/ 37 w 162"/>
                <a:gd name="T75" fmla="*/ 36 h 161"/>
                <a:gd name="T76" fmla="*/ 45 w 162"/>
                <a:gd name="T77" fmla="*/ 32 h 161"/>
                <a:gd name="T78" fmla="*/ 51 w 162"/>
                <a:gd name="T79" fmla="*/ 30 h 161"/>
                <a:gd name="T80" fmla="*/ 63 w 162"/>
                <a:gd name="T81" fmla="*/ 36 h 161"/>
                <a:gd name="T82" fmla="*/ 70 w 162"/>
                <a:gd name="T83" fmla="*/ 49 h 161"/>
                <a:gd name="T84" fmla="*/ 69 w 162"/>
                <a:gd name="T85" fmla="*/ 66 h 161"/>
                <a:gd name="T86" fmla="*/ 119 w 162"/>
                <a:gd name="T87" fmla="*/ 126 h 161"/>
                <a:gd name="T88" fmla="*/ 110 w 162"/>
                <a:gd name="T89" fmla="*/ 130 h 161"/>
                <a:gd name="T90" fmla="*/ 102 w 162"/>
                <a:gd name="T91" fmla="*/ 130 h 161"/>
                <a:gd name="T92" fmla="*/ 94 w 162"/>
                <a:gd name="T93" fmla="*/ 126 h 161"/>
                <a:gd name="T94" fmla="*/ 89 w 162"/>
                <a:gd name="T95" fmla="*/ 121 h 161"/>
                <a:gd name="T96" fmla="*/ 85 w 162"/>
                <a:gd name="T97" fmla="*/ 113 h 161"/>
                <a:gd name="T98" fmla="*/ 83 w 162"/>
                <a:gd name="T99" fmla="*/ 98 h 161"/>
                <a:gd name="T100" fmla="*/ 98 w 162"/>
                <a:gd name="T101" fmla="*/ 85 h 161"/>
                <a:gd name="T102" fmla="*/ 113 w 162"/>
                <a:gd name="T103" fmla="*/ 83 h 161"/>
                <a:gd name="T104" fmla="*/ 121 w 162"/>
                <a:gd name="T105" fmla="*/ 87 h 161"/>
                <a:gd name="T106" fmla="*/ 127 w 162"/>
                <a:gd name="T107" fmla="*/ 93 h 161"/>
                <a:gd name="T108" fmla="*/ 131 w 162"/>
                <a:gd name="T109" fmla="*/ 101 h 161"/>
                <a:gd name="T110" fmla="*/ 131 w 162"/>
                <a:gd name="T111" fmla="*/ 109 h 161"/>
                <a:gd name="T112" fmla="*/ 127 w 162"/>
                <a:gd name="T113" fmla="*/ 11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2" h="161">
                  <a:moveTo>
                    <a:pt x="95" y="58"/>
                  </a:moveTo>
                  <a:lnTo>
                    <a:pt x="97" y="52"/>
                  </a:lnTo>
                  <a:lnTo>
                    <a:pt x="97" y="45"/>
                  </a:lnTo>
                  <a:lnTo>
                    <a:pt x="97" y="38"/>
                  </a:lnTo>
                  <a:lnTo>
                    <a:pt x="95" y="33"/>
                  </a:lnTo>
                  <a:lnTo>
                    <a:pt x="94" y="26"/>
                  </a:lnTo>
                  <a:lnTo>
                    <a:pt x="91" y="21"/>
                  </a:lnTo>
                  <a:lnTo>
                    <a:pt x="89" y="16"/>
                  </a:lnTo>
                  <a:lnTo>
                    <a:pt x="83" y="10"/>
                  </a:lnTo>
                  <a:lnTo>
                    <a:pt x="78" y="6"/>
                  </a:lnTo>
                  <a:lnTo>
                    <a:pt x="70" y="2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6" y="1"/>
                  </a:lnTo>
                  <a:lnTo>
                    <a:pt x="37" y="5"/>
                  </a:lnTo>
                  <a:lnTo>
                    <a:pt x="28" y="10"/>
                  </a:lnTo>
                  <a:lnTo>
                    <a:pt x="18" y="18"/>
                  </a:lnTo>
                  <a:lnTo>
                    <a:pt x="10" y="28"/>
                  </a:lnTo>
                  <a:lnTo>
                    <a:pt x="5" y="37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1" y="62"/>
                  </a:lnTo>
                  <a:lnTo>
                    <a:pt x="2" y="70"/>
                  </a:lnTo>
                  <a:lnTo>
                    <a:pt x="6" y="78"/>
                  </a:lnTo>
                  <a:lnTo>
                    <a:pt x="12" y="83"/>
                  </a:lnTo>
                  <a:lnTo>
                    <a:pt x="17" y="89"/>
                  </a:lnTo>
                  <a:lnTo>
                    <a:pt x="24" y="93"/>
                  </a:lnTo>
                  <a:lnTo>
                    <a:pt x="29" y="95"/>
                  </a:lnTo>
                  <a:lnTo>
                    <a:pt x="34" y="97"/>
                  </a:lnTo>
                  <a:lnTo>
                    <a:pt x="46" y="97"/>
                  </a:lnTo>
                  <a:lnTo>
                    <a:pt x="59" y="94"/>
                  </a:lnTo>
                  <a:lnTo>
                    <a:pt x="57" y="102"/>
                  </a:lnTo>
                  <a:lnTo>
                    <a:pt x="57" y="109"/>
                  </a:lnTo>
                  <a:lnTo>
                    <a:pt x="55" y="117"/>
                  </a:lnTo>
                  <a:lnTo>
                    <a:pt x="57" y="123"/>
                  </a:lnTo>
                  <a:lnTo>
                    <a:pt x="58" y="130"/>
                  </a:lnTo>
                  <a:lnTo>
                    <a:pt x="61" y="137"/>
                  </a:lnTo>
                  <a:lnTo>
                    <a:pt x="63" y="143"/>
                  </a:lnTo>
                  <a:lnTo>
                    <a:pt x="69" y="149"/>
                  </a:lnTo>
                  <a:lnTo>
                    <a:pt x="75" y="155"/>
                  </a:lnTo>
                  <a:lnTo>
                    <a:pt x="83" y="159"/>
                  </a:lnTo>
                  <a:lnTo>
                    <a:pt x="93" y="161"/>
                  </a:lnTo>
                  <a:lnTo>
                    <a:pt x="102" y="161"/>
                  </a:lnTo>
                  <a:lnTo>
                    <a:pt x="111" y="159"/>
                  </a:lnTo>
                  <a:lnTo>
                    <a:pt x="121" y="155"/>
                  </a:lnTo>
                  <a:lnTo>
                    <a:pt x="131" y="149"/>
                  </a:lnTo>
                  <a:lnTo>
                    <a:pt x="141" y="139"/>
                  </a:lnTo>
                  <a:lnTo>
                    <a:pt x="150" y="130"/>
                  </a:lnTo>
                  <a:lnTo>
                    <a:pt x="155" y="119"/>
                  </a:lnTo>
                  <a:lnTo>
                    <a:pt x="161" y="110"/>
                  </a:lnTo>
                  <a:lnTo>
                    <a:pt x="162" y="101"/>
                  </a:lnTo>
                  <a:lnTo>
                    <a:pt x="162" y="91"/>
                  </a:lnTo>
                  <a:lnTo>
                    <a:pt x="161" y="82"/>
                  </a:lnTo>
                  <a:lnTo>
                    <a:pt x="155" y="74"/>
                  </a:lnTo>
                  <a:lnTo>
                    <a:pt x="150" y="68"/>
                  </a:lnTo>
                  <a:lnTo>
                    <a:pt x="143" y="61"/>
                  </a:lnTo>
                  <a:lnTo>
                    <a:pt x="137" y="57"/>
                  </a:lnTo>
                  <a:lnTo>
                    <a:pt x="130" y="54"/>
                  </a:lnTo>
                  <a:lnTo>
                    <a:pt x="123" y="54"/>
                  </a:lnTo>
                  <a:lnTo>
                    <a:pt x="117" y="53"/>
                  </a:lnTo>
                  <a:lnTo>
                    <a:pt x="109" y="54"/>
                  </a:lnTo>
                  <a:lnTo>
                    <a:pt x="102" y="56"/>
                  </a:lnTo>
                  <a:lnTo>
                    <a:pt x="95" y="58"/>
                  </a:lnTo>
                  <a:close/>
                  <a:moveTo>
                    <a:pt x="69" y="66"/>
                  </a:moveTo>
                  <a:lnTo>
                    <a:pt x="59" y="68"/>
                  </a:lnTo>
                  <a:lnTo>
                    <a:pt x="50" y="69"/>
                  </a:lnTo>
                  <a:lnTo>
                    <a:pt x="46" y="69"/>
                  </a:lnTo>
                  <a:lnTo>
                    <a:pt x="44" y="68"/>
                  </a:lnTo>
                  <a:lnTo>
                    <a:pt x="40" y="65"/>
                  </a:lnTo>
                  <a:lnTo>
                    <a:pt x="37" y="62"/>
                  </a:lnTo>
                  <a:lnTo>
                    <a:pt x="33" y="57"/>
                  </a:lnTo>
                  <a:lnTo>
                    <a:pt x="30" y="50"/>
                  </a:lnTo>
                  <a:lnTo>
                    <a:pt x="32" y="48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7" y="36"/>
                  </a:lnTo>
                  <a:lnTo>
                    <a:pt x="41" y="33"/>
                  </a:lnTo>
                  <a:lnTo>
                    <a:pt x="45" y="32"/>
                  </a:lnTo>
                  <a:lnTo>
                    <a:pt x="48" y="30"/>
                  </a:lnTo>
                  <a:lnTo>
                    <a:pt x="51" y="30"/>
                  </a:lnTo>
                  <a:lnTo>
                    <a:pt x="58" y="32"/>
                  </a:lnTo>
                  <a:lnTo>
                    <a:pt x="63" y="36"/>
                  </a:lnTo>
                  <a:lnTo>
                    <a:pt x="67" y="42"/>
                  </a:lnTo>
                  <a:lnTo>
                    <a:pt x="70" y="49"/>
                  </a:lnTo>
                  <a:lnTo>
                    <a:pt x="70" y="57"/>
                  </a:lnTo>
                  <a:lnTo>
                    <a:pt x="69" y="66"/>
                  </a:lnTo>
                  <a:close/>
                  <a:moveTo>
                    <a:pt x="123" y="122"/>
                  </a:moveTo>
                  <a:lnTo>
                    <a:pt x="119" y="126"/>
                  </a:lnTo>
                  <a:lnTo>
                    <a:pt x="115" y="129"/>
                  </a:lnTo>
                  <a:lnTo>
                    <a:pt x="110" y="130"/>
                  </a:lnTo>
                  <a:lnTo>
                    <a:pt x="106" y="130"/>
                  </a:lnTo>
                  <a:lnTo>
                    <a:pt x="102" y="130"/>
                  </a:lnTo>
                  <a:lnTo>
                    <a:pt x="98" y="129"/>
                  </a:lnTo>
                  <a:lnTo>
                    <a:pt x="94" y="126"/>
                  </a:lnTo>
                  <a:lnTo>
                    <a:pt x="91" y="123"/>
                  </a:lnTo>
                  <a:lnTo>
                    <a:pt x="89" y="121"/>
                  </a:lnTo>
                  <a:lnTo>
                    <a:pt x="86" y="117"/>
                  </a:lnTo>
                  <a:lnTo>
                    <a:pt x="85" y="113"/>
                  </a:lnTo>
                  <a:lnTo>
                    <a:pt x="83" y="109"/>
                  </a:lnTo>
                  <a:lnTo>
                    <a:pt x="83" y="98"/>
                  </a:lnTo>
                  <a:lnTo>
                    <a:pt x="86" y="87"/>
                  </a:lnTo>
                  <a:lnTo>
                    <a:pt x="98" y="85"/>
                  </a:lnTo>
                  <a:lnTo>
                    <a:pt x="109" y="83"/>
                  </a:lnTo>
                  <a:lnTo>
                    <a:pt x="113" y="83"/>
                  </a:lnTo>
                  <a:lnTo>
                    <a:pt x="117" y="85"/>
                  </a:lnTo>
                  <a:lnTo>
                    <a:pt x="121" y="87"/>
                  </a:lnTo>
                  <a:lnTo>
                    <a:pt x="125" y="90"/>
                  </a:lnTo>
                  <a:lnTo>
                    <a:pt x="127" y="93"/>
                  </a:lnTo>
                  <a:lnTo>
                    <a:pt x="130" y="97"/>
                  </a:lnTo>
                  <a:lnTo>
                    <a:pt x="131" y="101"/>
                  </a:lnTo>
                  <a:lnTo>
                    <a:pt x="131" y="105"/>
                  </a:lnTo>
                  <a:lnTo>
                    <a:pt x="131" y="109"/>
                  </a:lnTo>
                  <a:lnTo>
                    <a:pt x="129" y="114"/>
                  </a:lnTo>
                  <a:lnTo>
                    <a:pt x="127" y="118"/>
                  </a:lnTo>
                  <a:lnTo>
                    <a:pt x="123" y="122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1" name="Freeform 44"/>
            <p:cNvSpPr>
              <a:spLocks noEditPoints="1"/>
            </p:cNvSpPr>
            <p:nvPr userDrawn="1"/>
          </p:nvSpPr>
          <p:spPr bwMode="auto">
            <a:xfrm>
              <a:off x="5497513" y="3513138"/>
              <a:ext cx="130175" cy="125412"/>
            </a:xfrm>
            <a:custGeom>
              <a:avLst/>
              <a:gdLst>
                <a:gd name="T0" fmla="*/ 143 w 165"/>
                <a:gd name="T1" fmla="*/ 53 h 158"/>
                <a:gd name="T2" fmla="*/ 129 w 165"/>
                <a:gd name="T3" fmla="*/ 48 h 158"/>
                <a:gd name="T4" fmla="*/ 115 w 165"/>
                <a:gd name="T5" fmla="*/ 48 h 158"/>
                <a:gd name="T6" fmla="*/ 101 w 165"/>
                <a:gd name="T7" fmla="*/ 52 h 158"/>
                <a:gd name="T8" fmla="*/ 95 w 165"/>
                <a:gd name="T9" fmla="*/ 48 h 158"/>
                <a:gd name="T10" fmla="*/ 95 w 165"/>
                <a:gd name="T11" fmla="*/ 36 h 158"/>
                <a:gd name="T12" fmla="*/ 91 w 165"/>
                <a:gd name="T13" fmla="*/ 24 h 158"/>
                <a:gd name="T14" fmla="*/ 84 w 165"/>
                <a:gd name="T15" fmla="*/ 13 h 158"/>
                <a:gd name="T16" fmla="*/ 72 w 165"/>
                <a:gd name="T17" fmla="*/ 4 h 158"/>
                <a:gd name="T18" fmla="*/ 58 w 165"/>
                <a:gd name="T19" fmla="*/ 0 h 158"/>
                <a:gd name="T20" fmla="*/ 40 w 165"/>
                <a:gd name="T21" fmla="*/ 2 h 158"/>
                <a:gd name="T22" fmla="*/ 23 w 165"/>
                <a:gd name="T23" fmla="*/ 13 h 158"/>
                <a:gd name="T24" fmla="*/ 7 w 165"/>
                <a:gd name="T25" fmla="*/ 32 h 158"/>
                <a:gd name="T26" fmla="*/ 0 w 165"/>
                <a:gd name="T27" fmla="*/ 52 h 158"/>
                <a:gd name="T28" fmla="*/ 2 w 165"/>
                <a:gd name="T29" fmla="*/ 69 h 158"/>
                <a:gd name="T30" fmla="*/ 8 w 165"/>
                <a:gd name="T31" fmla="*/ 82 h 158"/>
                <a:gd name="T32" fmla="*/ 20 w 165"/>
                <a:gd name="T33" fmla="*/ 93 h 158"/>
                <a:gd name="T34" fmla="*/ 32 w 165"/>
                <a:gd name="T35" fmla="*/ 98 h 158"/>
                <a:gd name="T36" fmla="*/ 50 w 165"/>
                <a:gd name="T37" fmla="*/ 98 h 158"/>
                <a:gd name="T38" fmla="*/ 62 w 165"/>
                <a:gd name="T39" fmla="*/ 102 h 158"/>
                <a:gd name="T40" fmla="*/ 62 w 165"/>
                <a:gd name="T41" fmla="*/ 117 h 158"/>
                <a:gd name="T42" fmla="*/ 64 w 165"/>
                <a:gd name="T43" fmla="*/ 130 h 158"/>
                <a:gd name="T44" fmla="*/ 72 w 165"/>
                <a:gd name="T45" fmla="*/ 142 h 158"/>
                <a:gd name="T46" fmla="*/ 85 w 165"/>
                <a:gd name="T47" fmla="*/ 153 h 158"/>
                <a:gd name="T48" fmla="*/ 101 w 165"/>
                <a:gd name="T49" fmla="*/ 158 h 158"/>
                <a:gd name="T50" fmla="*/ 120 w 165"/>
                <a:gd name="T51" fmla="*/ 154 h 158"/>
                <a:gd name="T52" fmla="*/ 139 w 165"/>
                <a:gd name="T53" fmla="*/ 141 h 158"/>
                <a:gd name="T54" fmla="*/ 156 w 165"/>
                <a:gd name="T55" fmla="*/ 121 h 158"/>
                <a:gd name="T56" fmla="*/ 164 w 165"/>
                <a:gd name="T57" fmla="*/ 99 h 158"/>
                <a:gd name="T58" fmla="*/ 164 w 165"/>
                <a:gd name="T59" fmla="*/ 81 h 158"/>
                <a:gd name="T60" fmla="*/ 157 w 165"/>
                <a:gd name="T61" fmla="*/ 65 h 158"/>
                <a:gd name="T62" fmla="*/ 70 w 165"/>
                <a:gd name="T63" fmla="*/ 65 h 158"/>
                <a:gd name="T64" fmla="*/ 51 w 165"/>
                <a:gd name="T65" fmla="*/ 69 h 158"/>
                <a:gd name="T66" fmla="*/ 44 w 165"/>
                <a:gd name="T67" fmla="*/ 69 h 158"/>
                <a:gd name="T68" fmla="*/ 36 w 165"/>
                <a:gd name="T69" fmla="*/ 65 h 158"/>
                <a:gd name="T70" fmla="*/ 30 w 165"/>
                <a:gd name="T71" fmla="*/ 53 h 158"/>
                <a:gd name="T72" fmla="*/ 31 w 165"/>
                <a:gd name="T73" fmla="*/ 46 h 158"/>
                <a:gd name="T74" fmla="*/ 35 w 165"/>
                <a:gd name="T75" fmla="*/ 38 h 158"/>
                <a:gd name="T76" fmla="*/ 42 w 165"/>
                <a:gd name="T77" fmla="*/ 33 h 158"/>
                <a:gd name="T78" fmla="*/ 48 w 165"/>
                <a:gd name="T79" fmla="*/ 30 h 158"/>
                <a:gd name="T80" fmla="*/ 62 w 165"/>
                <a:gd name="T81" fmla="*/ 36 h 158"/>
                <a:gd name="T82" fmla="*/ 68 w 165"/>
                <a:gd name="T83" fmla="*/ 48 h 158"/>
                <a:gd name="T84" fmla="*/ 70 w 165"/>
                <a:gd name="T85" fmla="*/ 65 h 158"/>
                <a:gd name="T86" fmla="*/ 125 w 165"/>
                <a:gd name="T87" fmla="*/ 119 h 158"/>
                <a:gd name="T88" fmla="*/ 116 w 165"/>
                <a:gd name="T89" fmla="*/ 125 h 158"/>
                <a:gd name="T90" fmla="*/ 108 w 165"/>
                <a:gd name="T91" fmla="*/ 125 h 158"/>
                <a:gd name="T92" fmla="*/ 100 w 165"/>
                <a:gd name="T93" fmla="*/ 123 h 158"/>
                <a:gd name="T94" fmla="*/ 93 w 165"/>
                <a:gd name="T95" fmla="*/ 117 h 158"/>
                <a:gd name="T96" fmla="*/ 89 w 165"/>
                <a:gd name="T97" fmla="*/ 110 h 158"/>
                <a:gd name="T98" fmla="*/ 87 w 165"/>
                <a:gd name="T99" fmla="*/ 95 h 158"/>
                <a:gd name="T100" fmla="*/ 100 w 165"/>
                <a:gd name="T101" fmla="*/ 81 h 158"/>
                <a:gd name="T102" fmla="*/ 115 w 165"/>
                <a:gd name="T103" fmla="*/ 78 h 158"/>
                <a:gd name="T104" fmla="*/ 123 w 165"/>
                <a:gd name="T105" fmla="*/ 81 h 158"/>
                <a:gd name="T106" fmla="*/ 131 w 165"/>
                <a:gd name="T107" fmla="*/ 86 h 158"/>
                <a:gd name="T108" fmla="*/ 135 w 165"/>
                <a:gd name="T109" fmla="*/ 94 h 158"/>
                <a:gd name="T110" fmla="*/ 135 w 165"/>
                <a:gd name="T111" fmla="*/ 102 h 158"/>
                <a:gd name="T112" fmla="*/ 132 w 165"/>
                <a:gd name="T113" fmla="*/ 11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158">
                  <a:moveTo>
                    <a:pt x="149" y="58"/>
                  </a:moveTo>
                  <a:lnTo>
                    <a:pt x="143" y="53"/>
                  </a:lnTo>
                  <a:lnTo>
                    <a:pt x="136" y="50"/>
                  </a:lnTo>
                  <a:lnTo>
                    <a:pt x="129" y="48"/>
                  </a:lnTo>
                  <a:lnTo>
                    <a:pt x="121" y="48"/>
                  </a:lnTo>
                  <a:lnTo>
                    <a:pt x="115" y="48"/>
                  </a:lnTo>
                  <a:lnTo>
                    <a:pt x="108" y="49"/>
                  </a:lnTo>
                  <a:lnTo>
                    <a:pt x="101" y="52"/>
                  </a:lnTo>
                  <a:lnTo>
                    <a:pt x="95" y="54"/>
                  </a:lnTo>
                  <a:lnTo>
                    <a:pt x="95" y="48"/>
                  </a:lnTo>
                  <a:lnTo>
                    <a:pt x="95" y="41"/>
                  </a:lnTo>
                  <a:lnTo>
                    <a:pt x="95" y="36"/>
                  </a:lnTo>
                  <a:lnTo>
                    <a:pt x="93" y="29"/>
                  </a:lnTo>
                  <a:lnTo>
                    <a:pt x="91" y="24"/>
                  </a:lnTo>
                  <a:lnTo>
                    <a:pt x="88" y="18"/>
                  </a:lnTo>
                  <a:lnTo>
                    <a:pt x="84" y="13"/>
                  </a:lnTo>
                  <a:lnTo>
                    <a:pt x="79" y="9"/>
                  </a:lnTo>
                  <a:lnTo>
                    <a:pt x="72" y="4"/>
                  </a:lnTo>
                  <a:lnTo>
                    <a:pt x="66" y="1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40" y="2"/>
                  </a:lnTo>
                  <a:lnTo>
                    <a:pt x="31" y="6"/>
                  </a:lnTo>
                  <a:lnTo>
                    <a:pt x="23" y="13"/>
                  </a:lnTo>
                  <a:lnTo>
                    <a:pt x="15" y="22"/>
                  </a:lnTo>
                  <a:lnTo>
                    <a:pt x="7" y="32"/>
                  </a:lnTo>
                  <a:lnTo>
                    <a:pt x="3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2" y="69"/>
                  </a:lnTo>
                  <a:lnTo>
                    <a:pt x="4" y="76"/>
                  </a:lnTo>
                  <a:lnTo>
                    <a:pt x="8" y="82"/>
                  </a:lnTo>
                  <a:lnTo>
                    <a:pt x="14" y="89"/>
                  </a:lnTo>
                  <a:lnTo>
                    <a:pt x="20" y="93"/>
                  </a:lnTo>
                  <a:lnTo>
                    <a:pt x="27" y="95"/>
                  </a:lnTo>
                  <a:lnTo>
                    <a:pt x="32" y="98"/>
                  </a:lnTo>
                  <a:lnTo>
                    <a:pt x="38" y="98"/>
                  </a:lnTo>
                  <a:lnTo>
                    <a:pt x="50" y="98"/>
                  </a:lnTo>
                  <a:lnTo>
                    <a:pt x="63" y="94"/>
                  </a:lnTo>
                  <a:lnTo>
                    <a:pt x="62" y="102"/>
                  </a:lnTo>
                  <a:lnTo>
                    <a:pt x="60" y="109"/>
                  </a:lnTo>
                  <a:lnTo>
                    <a:pt x="62" y="117"/>
                  </a:lnTo>
                  <a:lnTo>
                    <a:pt x="63" y="123"/>
                  </a:lnTo>
                  <a:lnTo>
                    <a:pt x="64" y="130"/>
                  </a:lnTo>
                  <a:lnTo>
                    <a:pt x="67" y="137"/>
                  </a:lnTo>
                  <a:lnTo>
                    <a:pt x="72" y="142"/>
                  </a:lnTo>
                  <a:lnTo>
                    <a:pt x="77" y="147"/>
                  </a:lnTo>
                  <a:lnTo>
                    <a:pt x="85" y="153"/>
                  </a:lnTo>
                  <a:lnTo>
                    <a:pt x="93" y="157"/>
                  </a:lnTo>
                  <a:lnTo>
                    <a:pt x="101" y="158"/>
                  </a:lnTo>
                  <a:lnTo>
                    <a:pt x="111" y="157"/>
                  </a:lnTo>
                  <a:lnTo>
                    <a:pt x="120" y="154"/>
                  </a:lnTo>
                  <a:lnTo>
                    <a:pt x="129" y="149"/>
                  </a:lnTo>
                  <a:lnTo>
                    <a:pt x="139" y="141"/>
                  </a:lnTo>
                  <a:lnTo>
                    <a:pt x="148" y="131"/>
                  </a:lnTo>
                  <a:lnTo>
                    <a:pt x="156" y="121"/>
                  </a:lnTo>
                  <a:lnTo>
                    <a:pt x="161" y="110"/>
                  </a:lnTo>
                  <a:lnTo>
                    <a:pt x="164" y="99"/>
                  </a:lnTo>
                  <a:lnTo>
                    <a:pt x="165" y="90"/>
                  </a:lnTo>
                  <a:lnTo>
                    <a:pt x="164" y="81"/>
                  </a:lnTo>
                  <a:lnTo>
                    <a:pt x="161" y="73"/>
                  </a:lnTo>
                  <a:lnTo>
                    <a:pt x="157" y="65"/>
                  </a:lnTo>
                  <a:lnTo>
                    <a:pt x="149" y="58"/>
                  </a:lnTo>
                  <a:close/>
                  <a:moveTo>
                    <a:pt x="70" y="65"/>
                  </a:moveTo>
                  <a:lnTo>
                    <a:pt x="60" y="68"/>
                  </a:lnTo>
                  <a:lnTo>
                    <a:pt x="51" y="69"/>
                  </a:lnTo>
                  <a:lnTo>
                    <a:pt x="48" y="69"/>
                  </a:lnTo>
                  <a:lnTo>
                    <a:pt x="44" y="69"/>
                  </a:lnTo>
                  <a:lnTo>
                    <a:pt x="40" y="66"/>
                  </a:lnTo>
                  <a:lnTo>
                    <a:pt x="36" y="65"/>
                  </a:lnTo>
                  <a:lnTo>
                    <a:pt x="32" y="60"/>
                  </a:lnTo>
                  <a:lnTo>
                    <a:pt x="30" y="53"/>
                  </a:lnTo>
                  <a:lnTo>
                    <a:pt x="30" y="50"/>
                  </a:lnTo>
                  <a:lnTo>
                    <a:pt x="31" y="46"/>
                  </a:lnTo>
                  <a:lnTo>
                    <a:pt x="32" y="42"/>
                  </a:lnTo>
                  <a:lnTo>
                    <a:pt x="35" y="38"/>
                  </a:lnTo>
                  <a:lnTo>
                    <a:pt x="38" y="36"/>
                  </a:lnTo>
                  <a:lnTo>
                    <a:pt x="42" y="33"/>
                  </a:lnTo>
                  <a:lnTo>
                    <a:pt x="46" y="32"/>
                  </a:lnTo>
                  <a:lnTo>
                    <a:pt x="48" y="30"/>
                  </a:lnTo>
                  <a:lnTo>
                    <a:pt x="55" y="32"/>
                  </a:lnTo>
                  <a:lnTo>
                    <a:pt x="62" y="36"/>
                  </a:lnTo>
                  <a:lnTo>
                    <a:pt x="66" y="41"/>
                  </a:lnTo>
                  <a:lnTo>
                    <a:pt x="68" y="48"/>
                  </a:lnTo>
                  <a:lnTo>
                    <a:pt x="70" y="56"/>
                  </a:lnTo>
                  <a:lnTo>
                    <a:pt x="70" y="65"/>
                  </a:lnTo>
                  <a:close/>
                  <a:moveTo>
                    <a:pt x="129" y="115"/>
                  </a:moveTo>
                  <a:lnTo>
                    <a:pt x="125" y="119"/>
                  </a:lnTo>
                  <a:lnTo>
                    <a:pt x="121" y="122"/>
                  </a:lnTo>
                  <a:lnTo>
                    <a:pt x="116" y="125"/>
                  </a:lnTo>
                  <a:lnTo>
                    <a:pt x="112" y="125"/>
                  </a:lnTo>
                  <a:lnTo>
                    <a:pt x="108" y="125"/>
                  </a:lnTo>
                  <a:lnTo>
                    <a:pt x="104" y="125"/>
                  </a:lnTo>
                  <a:lnTo>
                    <a:pt x="100" y="123"/>
                  </a:lnTo>
                  <a:lnTo>
                    <a:pt x="97" y="121"/>
                  </a:lnTo>
                  <a:lnTo>
                    <a:pt x="93" y="117"/>
                  </a:lnTo>
                  <a:lnTo>
                    <a:pt x="91" y="114"/>
                  </a:lnTo>
                  <a:lnTo>
                    <a:pt x="89" y="110"/>
                  </a:lnTo>
                  <a:lnTo>
                    <a:pt x="88" y="106"/>
                  </a:lnTo>
                  <a:lnTo>
                    <a:pt x="87" y="95"/>
                  </a:lnTo>
                  <a:lnTo>
                    <a:pt x="88" y="85"/>
                  </a:lnTo>
                  <a:lnTo>
                    <a:pt x="100" y="81"/>
                  </a:lnTo>
                  <a:lnTo>
                    <a:pt x="111" y="78"/>
                  </a:lnTo>
                  <a:lnTo>
                    <a:pt x="115" y="78"/>
                  </a:lnTo>
                  <a:lnTo>
                    <a:pt x="119" y="80"/>
                  </a:lnTo>
                  <a:lnTo>
                    <a:pt x="123" y="81"/>
                  </a:lnTo>
                  <a:lnTo>
                    <a:pt x="127" y="83"/>
                  </a:lnTo>
                  <a:lnTo>
                    <a:pt x="131" y="86"/>
                  </a:lnTo>
                  <a:lnTo>
                    <a:pt x="133" y="90"/>
                  </a:lnTo>
                  <a:lnTo>
                    <a:pt x="135" y="94"/>
                  </a:lnTo>
                  <a:lnTo>
                    <a:pt x="135" y="98"/>
                  </a:lnTo>
                  <a:lnTo>
                    <a:pt x="135" y="102"/>
                  </a:lnTo>
                  <a:lnTo>
                    <a:pt x="133" y="106"/>
                  </a:lnTo>
                  <a:lnTo>
                    <a:pt x="132" y="111"/>
                  </a:lnTo>
                  <a:lnTo>
                    <a:pt x="129" y="11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" name="Freeform 45"/>
            <p:cNvSpPr>
              <a:spLocks/>
            </p:cNvSpPr>
            <p:nvPr userDrawn="1"/>
          </p:nvSpPr>
          <p:spPr bwMode="auto">
            <a:xfrm>
              <a:off x="3303588" y="3698875"/>
              <a:ext cx="133350" cy="142875"/>
            </a:xfrm>
            <a:custGeom>
              <a:avLst/>
              <a:gdLst>
                <a:gd name="T0" fmla="*/ 75 w 168"/>
                <a:gd name="T1" fmla="*/ 95 h 181"/>
                <a:gd name="T2" fmla="*/ 75 w 168"/>
                <a:gd name="T3" fmla="*/ 94 h 181"/>
                <a:gd name="T4" fmla="*/ 95 w 168"/>
                <a:gd name="T5" fmla="*/ 21 h 181"/>
                <a:gd name="T6" fmla="*/ 68 w 168"/>
                <a:gd name="T7" fmla="*/ 0 h 181"/>
                <a:gd name="T8" fmla="*/ 42 w 168"/>
                <a:gd name="T9" fmla="*/ 107 h 181"/>
                <a:gd name="T10" fmla="*/ 0 w 168"/>
                <a:gd name="T11" fmla="*/ 159 h 181"/>
                <a:gd name="T12" fmla="*/ 27 w 168"/>
                <a:gd name="T13" fmla="*/ 181 h 181"/>
                <a:gd name="T14" fmla="*/ 68 w 168"/>
                <a:gd name="T15" fmla="*/ 129 h 181"/>
                <a:gd name="T16" fmla="*/ 168 w 168"/>
                <a:gd name="T17" fmla="*/ 80 h 181"/>
                <a:gd name="T18" fmla="*/ 141 w 168"/>
                <a:gd name="T19" fmla="*/ 58 h 181"/>
                <a:gd name="T20" fmla="*/ 75 w 168"/>
                <a:gd name="T21" fmla="*/ 9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" h="181">
                  <a:moveTo>
                    <a:pt x="75" y="95"/>
                  </a:moveTo>
                  <a:lnTo>
                    <a:pt x="75" y="94"/>
                  </a:lnTo>
                  <a:lnTo>
                    <a:pt x="95" y="21"/>
                  </a:lnTo>
                  <a:lnTo>
                    <a:pt x="68" y="0"/>
                  </a:lnTo>
                  <a:lnTo>
                    <a:pt x="42" y="107"/>
                  </a:lnTo>
                  <a:lnTo>
                    <a:pt x="0" y="159"/>
                  </a:lnTo>
                  <a:lnTo>
                    <a:pt x="27" y="181"/>
                  </a:lnTo>
                  <a:lnTo>
                    <a:pt x="68" y="129"/>
                  </a:lnTo>
                  <a:lnTo>
                    <a:pt x="168" y="80"/>
                  </a:lnTo>
                  <a:lnTo>
                    <a:pt x="141" y="58"/>
                  </a:lnTo>
                  <a:lnTo>
                    <a:pt x="75" y="9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" name="Freeform 46"/>
            <p:cNvSpPr>
              <a:spLocks/>
            </p:cNvSpPr>
            <p:nvPr userDrawn="1"/>
          </p:nvSpPr>
          <p:spPr bwMode="auto">
            <a:xfrm>
              <a:off x="4132263" y="4059238"/>
              <a:ext cx="88900" cy="138112"/>
            </a:xfrm>
            <a:custGeom>
              <a:avLst/>
              <a:gdLst>
                <a:gd name="T0" fmla="*/ 0 w 110"/>
                <a:gd name="T1" fmla="*/ 165 h 174"/>
                <a:gd name="T2" fmla="*/ 97 w 110"/>
                <a:gd name="T3" fmla="*/ 174 h 174"/>
                <a:gd name="T4" fmla="*/ 99 w 110"/>
                <a:gd name="T5" fmla="*/ 146 h 174"/>
                <a:gd name="T6" fmla="*/ 36 w 110"/>
                <a:gd name="T7" fmla="*/ 141 h 174"/>
                <a:gd name="T8" fmla="*/ 41 w 110"/>
                <a:gd name="T9" fmla="*/ 96 h 174"/>
                <a:gd name="T10" fmla="*/ 83 w 110"/>
                <a:gd name="T11" fmla="*/ 100 h 174"/>
                <a:gd name="T12" fmla="*/ 86 w 110"/>
                <a:gd name="T13" fmla="*/ 73 h 174"/>
                <a:gd name="T14" fmla="*/ 44 w 110"/>
                <a:gd name="T15" fmla="*/ 69 h 174"/>
                <a:gd name="T16" fmla="*/ 46 w 110"/>
                <a:gd name="T17" fmla="*/ 32 h 174"/>
                <a:gd name="T18" fmla="*/ 107 w 110"/>
                <a:gd name="T19" fmla="*/ 37 h 174"/>
                <a:gd name="T20" fmla="*/ 110 w 110"/>
                <a:gd name="T21" fmla="*/ 9 h 174"/>
                <a:gd name="T22" fmla="*/ 16 w 110"/>
                <a:gd name="T23" fmla="*/ 0 h 174"/>
                <a:gd name="T24" fmla="*/ 0 w 110"/>
                <a:gd name="T25" fmla="*/ 16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74">
                  <a:moveTo>
                    <a:pt x="0" y="165"/>
                  </a:moveTo>
                  <a:lnTo>
                    <a:pt x="97" y="174"/>
                  </a:lnTo>
                  <a:lnTo>
                    <a:pt x="99" y="146"/>
                  </a:lnTo>
                  <a:lnTo>
                    <a:pt x="36" y="141"/>
                  </a:lnTo>
                  <a:lnTo>
                    <a:pt x="41" y="96"/>
                  </a:lnTo>
                  <a:lnTo>
                    <a:pt x="83" y="100"/>
                  </a:lnTo>
                  <a:lnTo>
                    <a:pt x="86" y="73"/>
                  </a:lnTo>
                  <a:lnTo>
                    <a:pt x="44" y="69"/>
                  </a:lnTo>
                  <a:lnTo>
                    <a:pt x="46" y="32"/>
                  </a:lnTo>
                  <a:lnTo>
                    <a:pt x="107" y="37"/>
                  </a:lnTo>
                  <a:lnTo>
                    <a:pt x="110" y="9"/>
                  </a:lnTo>
                  <a:lnTo>
                    <a:pt x="16" y="0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" name="Freeform 47"/>
            <p:cNvSpPr>
              <a:spLocks/>
            </p:cNvSpPr>
            <p:nvPr userDrawn="1"/>
          </p:nvSpPr>
          <p:spPr bwMode="auto">
            <a:xfrm>
              <a:off x="2870201" y="1773238"/>
              <a:ext cx="146050" cy="117475"/>
            </a:xfrm>
            <a:custGeom>
              <a:avLst/>
              <a:gdLst>
                <a:gd name="T0" fmla="*/ 185 w 185"/>
                <a:gd name="T1" fmla="*/ 119 h 148"/>
                <a:gd name="T2" fmla="*/ 58 w 185"/>
                <a:gd name="T3" fmla="*/ 0 h 148"/>
                <a:gd name="T4" fmla="*/ 44 w 185"/>
                <a:gd name="T5" fmla="*/ 28 h 148"/>
                <a:gd name="T6" fmla="*/ 105 w 185"/>
                <a:gd name="T7" fmla="*/ 83 h 148"/>
                <a:gd name="T8" fmla="*/ 121 w 185"/>
                <a:gd name="T9" fmla="*/ 97 h 148"/>
                <a:gd name="T10" fmla="*/ 138 w 185"/>
                <a:gd name="T11" fmla="*/ 112 h 148"/>
                <a:gd name="T12" fmla="*/ 138 w 185"/>
                <a:gd name="T13" fmla="*/ 113 h 148"/>
                <a:gd name="T14" fmla="*/ 126 w 185"/>
                <a:gd name="T15" fmla="*/ 109 h 148"/>
                <a:gd name="T16" fmla="*/ 115 w 185"/>
                <a:gd name="T17" fmla="*/ 107 h 148"/>
                <a:gd name="T18" fmla="*/ 105 w 185"/>
                <a:gd name="T19" fmla="*/ 104 h 148"/>
                <a:gd name="T20" fmla="*/ 94 w 185"/>
                <a:gd name="T21" fmla="*/ 101 h 148"/>
                <a:gd name="T22" fmla="*/ 16 w 185"/>
                <a:gd name="T23" fmla="*/ 83 h 148"/>
                <a:gd name="T24" fmla="*/ 0 w 185"/>
                <a:gd name="T25" fmla="*/ 113 h 148"/>
                <a:gd name="T26" fmla="*/ 169 w 185"/>
                <a:gd name="T27" fmla="*/ 148 h 148"/>
                <a:gd name="T28" fmla="*/ 185 w 185"/>
                <a:gd name="T29" fmla="*/ 1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" h="148">
                  <a:moveTo>
                    <a:pt x="185" y="119"/>
                  </a:moveTo>
                  <a:lnTo>
                    <a:pt x="58" y="0"/>
                  </a:lnTo>
                  <a:lnTo>
                    <a:pt x="44" y="28"/>
                  </a:lnTo>
                  <a:lnTo>
                    <a:pt x="105" y="83"/>
                  </a:lnTo>
                  <a:lnTo>
                    <a:pt x="121" y="97"/>
                  </a:lnTo>
                  <a:lnTo>
                    <a:pt x="138" y="112"/>
                  </a:lnTo>
                  <a:lnTo>
                    <a:pt x="138" y="113"/>
                  </a:lnTo>
                  <a:lnTo>
                    <a:pt x="126" y="109"/>
                  </a:lnTo>
                  <a:lnTo>
                    <a:pt x="115" y="107"/>
                  </a:lnTo>
                  <a:lnTo>
                    <a:pt x="105" y="104"/>
                  </a:lnTo>
                  <a:lnTo>
                    <a:pt x="94" y="101"/>
                  </a:lnTo>
                  <a:lnTo>
                    <a:pt x="16" y="83"/>
                  </a:lnTo>
                  <a:lnTo>
                    <a:pt x="0" y="113"/>
                  </a:lnTo>
                  <a:lnTo>
                    <a:pt x="169" y="148"/>
                  </a:lnTo>
                  <a:lnTo>
                    <a:pt x="185" y="119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" name="Freeform 48"/>
            <p:cNvSpPr>
              <a:spLocks/>
            </p:cNvSpPr>
            <p:nvPr userDrawn="1"/>
          </p:nvSpPr>
          <p:spPr bwMode="auto">
            <a:xfrm>
              <a:off x="2743201" y="2024063"/>
              <a:ext cx="171450" cy="1244600"/>
            </a:xfrm>
            <a:custGeom>
              <a:avLst/>
              <a:gdLst>
                <a:gd name="T0" fmla="*/ 11 w 215"/>
                <a:gd name="T1" fmla="*/ 632 h 1567"/>
                <a:gd name="T2" fmla="*/ 15 w 215"/>
                <a:gd name="T3" fmla="*/ 547 h 1567"/>
                <a:gd name="T4" fmla="*/ 21 w 215"/>
                <a:gd name="T5" fmla="*/ 462 h 1567"/>
                <a:gd name="T6" fmla="*/ 32 w 215"/>
                <a:gd name="T7" fmla="*/ 377 h 1567"/>
                <a:gd name="T8" fmla="*/ 47 w 215"/>
                <a:gd name="T9" fmla="*/ 293 h 1567"/>
                <a:gd name="T10" fmla="*/ 65 w 215"/>
                <a:gd name="T11" fmla="*/ 210 h 1567"/>
                <a:gd name="T12" fmla="*/ 86 w 215"/>
                <a:gd name="T13" fmla="*/ 128 h 1567"/>
                <a:gd name="T14" fmla="*/ 110 w 215"/>
                <a:gd name="T15" fmla="*/ 46 h 1567"/>
                <a:gd name="T16" fmla="*/ 125 w 215"/>
                <a:gd name="T17" fmla="*/ 4 h 1567"/>
                <a:gd name="T18" fmla="*/ 124 w 215"/>
                <a:gd name="T19" fmla="*/ 1 h 1567"/>
                <a:gd name="T20" fmla="*/ 120 w 215"/>
                <a:gd name="T21" fmla="*/ 0 h 1567"/>
                <a:gd name="T22" fmla="*/ 116 w 215"/>
                <a:gd name="T23" fmla="*/ 1 h 1567"/>
                <a:gd name="T24" fmla="*/ 101 w 215"/>
                <a:gd name="T25" fmla="*/ 43 h 1567"/>
                <a:gd name="T26" fmla="*/ 76 w 215"/>
                <a:gd name="T27" fmla="*/ 125 h 1567"/>
                <a:gd name="T28" fmla="*/ 55 w 215"/>
                <a:gd name="T29" fmla="*/ 208 h 1567"/>
                <a:gd name="T30" fmla="*/ 36 w 215"/>
                <a:gd name="T31" fmla="*/ 291 h 1567"/>
                <a:gd name="T32" fmla="*/ 21 w 215"/>
                <a:gd name="T33" fmla="*/ 376 h 1567"/>
                <a:gd name="T34" fmla="*/ 11 w 215"/>
                <a:gd name="T35" fmla="*/ 461 h 1567"/>
                <a:gd name="T36" fmla="*/ 4 w 215"/>
                <a:gd name="T37" fmla="*/ 546 h 1567"/>
                <a:gd name="T38" fmla="*/ 0 w 215"/>
                <a:gd name="T39" fmla="*/ 632 h 1567"/>
                <a:gd name="T40" fmla="*/ 0 w 215"/>
                <a:gd name="T41" fmla="*/ 734 h 1567"/>
                <a:gd name="T42" fmla="*/ 7 w 215"/>
                <a:gd name="T43" fmla="*/ 849 h 1567"/>
                <a:gd name="T44" fmla="*/ 20 w 215"/>
                <a:gd name="T45" fmla="*/ 964 h 1567"/>
                <a:gd name="T46" fmla="*/ 40 w 215"/>
                <a:gd name="T47" fmla="*/ 1077 h 1567"/>
                <a:gd name="T48" fmla="*/ 65 w 215"/>
                <a:gd name="T49" fmla="*/ 1188 h 1567"/>
                <a:gd name="T50" fmla="*/ 97 w 215"/>
                <a:gd name="T51" fmla="*/ 1297 h 1567"/>
                <a:gd name="T52" fmla="*/ 136 w 215"/>
                <a:gd name="T53" fmla="*/ 1405 h 1567"/>
                <a:gd name="T54" fmla="*/ 181 w 215"/>
                <a:gd name="T55" fmla="*/ 1511 h 1567"/>
                <a:gd name="T56" fmla="*/ 208 w 215"/>
                <a:gd name="T57" fmla="*/ 1566 h 1567"/>
                <a:gd name="T58" fmla="*/ 211 w 215"/>
                <a:gd name="T59" fmla="*/ 1567 h 1567"/>
                <a:gd name="T60" fmla="*/ 214 w 215"/>
                <a:gd name="T61" fmla="*/ 1565 h 1567"/>
                <a:gd name="T62" fmla="*/ 215 w 215"/>
                <a:gd name="T63" fmla="*/ 1561 h 1567"/>
                <a:gd name="T64" fmla="*/ 190 w 215"/>
                <a:gd name="T65" fmla="*/ 1507 h 1567"/>
                <a:gd name="T66" fmla="*/ 146 w 215"/>
                <a:gd name="T67" fmla="*/ 1401 h 1567"/>
                <a:gd name="T68" fmla="*/ 108 w 215"/>
                <a:gd name="T69" fmla="*/ 1295 h 1567"/>
                <a:gd name="T70" fmla="*/ 76 w 215"/>
                <a:gd name="T71" fmla="*/ 1184 h 1567"/>
                <a:gd name="T72" fmla="*/ 49 w 215"/>
                <a:gd name="T73" fmla="*/ 1074 h 1567"/>
                <a:gd name="T74" fmla="*/ 31 w 215"/>
                <a:gd name="T75" fmla="*/ 962 h 1567"/>
                <a:gd name="T76" fmla="*/ 17 w 215"/>
                <a:gd name="T77" fmla="*/ 848 h 1567"/>
                <a:gd name="T78" fmla="*/ 11 w 215"/>
                <a:gd name="T79" fmla="*/ 734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5" h="1567">
                  <a:moveTo>
                    <a:pt x="11" y="675"/>
                  </a:moveTo>
                  <a:lnTo>
                    <a:pt x="11" y="632"/>
                  </a:lnTo>
                  <a:lnTo>
                    <a:pt x="12" y="590"/>
                  </a:lnTo>
                  <a:lnTo>
                    <a:pt x="15" y="547"/>
                  </a:lnTo>
                  <a:lnTo>
                    <a:pt x="17" y="505"/>
                  </a:lnTo>
                  <a:lnTo>
                    <a:pt x="21" y="462"/>
                  </a:lnTo>
                  <a:lnTo>
                    <a:pt x="27" y="420"/>
                  </a:lnTo>
                  <a:lnTo>
                    <a:pt x="32" y="377"/>
                  </a:lnTo>
                  <a:lnTo>
                    <a:pt x="39" y="335"/>
                  </a:lnTo>
                  <a:lnTo>
                    <a:pt x="47" y="293"/>
                  </a:lnTo>
                  <a:lnTo>
                    <a:pt x="56" y="252"/>
                  </a:lnTo>
                  <a:lnTo>
                    <a:pt x="65" y="210"/>
                  </a:lnTo>
                  <a:lnTo>
                    <a:pt x="74" y="168"/>
                  </a:lnTo>
                  <a:lnTo>
                    <a:pt x="86" y="128"/>
                  </a:lnTo>
                  <a:lnTo>
                    <a:pt x="98" y="87"/>
                  </a:lnTo>
                  <a:lnTo>
                    <a:pt x="110" y="46"/>
                  </a:lnTo>
                  <a:lnTo>
                    <a:pt x="125" y="6"/>
                  </a:lnTo>
                  <a:lnTo>
                    <a:pt x="125" y="4"/>
                  </a:lnTo>
                  <a:lnTo>
                    <a:pt x="125" y="2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7" y="0"/>
                  </a:lnTo>
                  <a:lnTo>
                    <a:pt x="116" y="1"/>
                  </a:lnTo>
                  <a:lnTo>
                    <a:pt x="114" y="2"/>
                  </a:lnTo>
                  <a:lnTo>
                    <a:pt x="101" y="43"/>
                  </a:lnTo>
                  <a:lnTo>
                    <a:pt x="88" y="83"/>
                  </a:lnTo>
                  <a:lnTo>
                    <a:pt x="76" y="125"/>
                  </a:lnTo>
                  <a:lnTo>
                    <a:pt x="65" y="166"/>
                  </a:lnTo>
                  <a:lnTo>
                    <a:pt x="55" y="208"/>
                  </a:lnTo>
                  <a:lnTo>
                    <a:pt x="45" y="250"/>
                  </a:lnTo>
                  <a:lnTo>
                    <a:pt x="36" y="291"/>
                  </a:lnTo>
                  <a:lnTo>
                    <a:pt x="29" y="333"/>
                  </a:lnTo>
                  <a:lnTo>
                    <a:pt x="21" y="376"/>
                  </a:lnTo>
                  <a:lnTo>
                    <a:pt x="16" y="418"/>
                  </a:lnTo>
                  <a:lnTo>
                    <a:pt x="11" y="461"/>
                  </a:lnTo>
                  <a:lnTo>
                    <a:pt x="7" y="503"/>
                  </a:lnTo>
                  <a:lnTo>
                    <a:pt x="4" y="546"/>
                  </a:lnTo>
                  <a:lnTo>
                    <a:pt x="1" y="589"/>
                  </a:lnTo>
                  <a:lnTo>
                    <a:pt x="0" y="632"/>
                  </a:lnTo>
                  <a:lnTo>
                    <a:pt x="0" y="675"/>
                  </a:lnTo>
                  <a:lnTo>
                    <a:pt x="0" y="734"/>
                  </a:lnTo>
                  <a:lnTo>
                    <a:pt x="3" y="792"/>
                  </a:lnTo>
                  <a:lnTo>
                    <a:pt x="7" y="849"/>
                  </a:lnTo>
                  <a:lnTo>
                    <a:pt x="13" y="906"/>
                  </a:lnTo>
                  <a:lnTo>
                    <a:pt x="20" y="964"/>
                  </a:lnTo>
                  <a:lnTo>
                    <a:pt x="29" y="1021"/>
                  </a:lnTo>
                  <a:lnTo>
                    <a:pt x="40" y="1077"/>
                  </a:lnTo>
                  <a:lnTo>
                    <a:pt x="52" y="1132"/>
                  </a:lnTo>
                  <a:lnTo>
                    <a:pt x="65" y="1188"/>
                  </a:lnTo>
                  <a:lnTo>
                    <a:pt x="80" y="1243"/>
                  </a:lnTo>
                  <a:lnTo>
                    <a:pt x="97" y="1297"/>
                  </a:lnTo>
                  <a:lnTo>
                    <a:pt x="116" y="1352"/>
                  </a:lnTo>
                  <a:lnTo>
                    <a:pt x="136" y="1405"/>
                  </a:lnTo>
                  <a:lnTo>
                    <a:pt x="157" y="1458"/>
                  </a:lnTo>
                  <a:lnTo>
                    <a:pt x="181" y="1511"/>
                  </a:lnTo>
                  <a:lnTo>
                    <a:pt x="205" y="1563"/>
                  </a:lnTo>
                  <a:lnTo>
                    <a:pt x="208" y="1566"/>
                  </a:lnTo>
                  <a:lnTo>
                    <a:pt x="210" y="1567"/>
                  </a:lnTo>
                  <a:lnTo>
                    <a:pt x="211" y="1567"/>
                  </a:lnTo>
                  <a:lnTo>
                    <a:pt x="213" y="1566"/>
                  </a:lnTo>
                  <a:lnTo>
                    <a:pt x="214" y="1565"/>
                  </a:lnTo>
                  <a:lnTo>
                    <a:pt x="215" y="1563"/>
                  </a:lnTo>
                  <a:lnTo>
                    <a:pt x="215" y="1561"/>
                  </a:lnTo>
                  <a:lnTo>
                    <a:pt x="215" y="1559"/>
                  </a:lnTo>
                  <a:lnTo>
                    <a:pt x="190" y="1507"/>
                  </a:lnTo>
                  <a:lnTo>
                    <a:pt x="168" y="1454"/>
                  </a:lnTo>
                  <a:lnTo>
                    <a:pt x="146" y="1401"/>
                  </a:lnTo>
                  <a:lnTo>
                    <a:pt x="126" y="1348"/>
                  </a:lnTo>
                  <a:lnTo>
                    <a:pt x="108" y="1295"/>
                  </a:lnTo>
                  <a:lnTo>
                    <a:pt x="90" y="1240"/>
                  </a:lnTo>
                  <a:lnTo>
                    <a:pt x="76" y="1184"/>
                  </a:lnTo>
                  <a:lnTo>
                    <a:pt x="61" y="1130"/>
                  </a:lnTo>
                  <a:lnTo>
                    <a:pt x="49" y="1074"/>
                  </a:lnTo>
                  <a:lnTo>
                    <a:pt x="40" y="1018"/>
                  </a:lnTo>
                  <a:lnTo>
                    <a:pt x="31" y="962"/>
                  </a:lnTo>
                  <a:lnTo>
                    <a:pt x="24" y="905"/>
                  </a:lnTo>
                  <a:lnTo>
                    <a:pt x="17" y="848"/>
                  </a:lnTo>
                  <a:lnTo>
                    <a:pt x="13" y="791"/>
                  </a:lnTo>
                  <a:lnTo>
                    <a:pt x="11" y="734"/>
                  </a:lnTo>
                  <a:lnTo>
                    <a:pt x="11" y="67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" name="Freeform 49"/>
            <p:cNvSpPr>
              <a:spLocks noEditPoints="1"/>
            </p:cNvSpPr>
            <p:nvPr userDrawn="1"/>
          </p:nvSpPr>
          <p:spPr bwMode="auto">
            <a:xfrm>
              <a:off x="2997201" y="3403600"/>
              <a:ext cx="128588" cy="122237"/>
            </a:xfrm>
            <a:custGeom>
              <a:avLst/>
              <a:gdLst>
                <a:gd name="T0" fmla="*/ 148 w 164"/>
                <a:gd name="T1" fmla="*/ 21 h 153"/>
                <a:gd name="T2" fmla="*/ 139 w 164"/>
                <a:gd name="T3" fmla="*/ 12 h 153"/>
                <a:gd name="T4" fmla="*/ 128 w 164"/>
                <a:gd name="T5" fmla="*/ 5 h 153"/>
                <a:gd name="T6" fmla="*/ 115 w 164"/>
                <a:gd name="T7" fmla="*/ 1 h 153"/>
                <a:gd name="T8" fmla="*/ 101 w 164"/>
                <a:gd name="T9" fmla="*/ 0 h 153"/>
                <a:gd name="T10" fmla="*/ 85 w 164"/>
                <a:gd name="T11" fmla="*/ 2 h 153"/>
                <a:gd name="T12" fmla="*/ 69 w 164"/>
                <a:gd name="T13" fmla="*/ 8 h 153"/>
                <a:gd name="T14" fmla="*/ 52 w 164"/>
                <a:gd name="T15" fmla="*/ 17 h 153"/>
                <a:gd name="T16" fmla="*/ 35 w 164"/>
                <a:gd name="T17" fmla="*/ 29 h 153"/>
                <a:gd name="T18" fmla="*/ 22 w 164"/>
                <a:gd name="T19" fmla="*/ 42 h 153"/>
                <a:gd name="T20" fmla="*/ 11 w 164"/>
                <a:gd name="T21" fmla="*/ 57 h 153"/>
                <a:gd name="T22" fmla="*/ 4 w 164"/>
                <a:gd name="T23" fmla="*/ 70 h 153"/>
                <a:gd name="T24" fmla="*/ 0 w 164"/>
                <a:gd name="T25" fmla="*/ 84 h 153"/>
                <a:gd name="T26" fmla="*/ 0 w 164"/>
                <a:gd name="T27" fmla="*/ 97 h 153"/>
                <a:gd name="T28" fmla="*/ 3 w 164"/>
                <a:gd name="T29" fmla="*/ 109 h 153"/>
                <a:gd name="T30" fmla="*/ 8 w 164"/>
                <a:gd name="T31" fmla="*/ 121 h 153"/>
                <a:gd name="T32" fmla="*/ 16 w 164"/>
                <a:gd name="T33" fmla="*/ 131 h 153"/>
                <a:gd name="T34" fmla="*/ 26 w 164"/>
                <a:gd name="T35" fmla="*/ 141 h 153"/>
                <a:gd name="T36" fmla="*/ 37 w 164"/>
                <a:gd name="T37" fmla="*/ 147 h 153"/>
                <a:gd name="T38" fmla="*/ 49 w 164"/>
                <a:gd name="T39" fmla="*/ 151 h 153"/>
                <a:gd name="T40" fmla="*/ 63 w 164"/>
                <a:gd name="T41" fmla="*/ 153 h 153"/>
                <a:gd name="T42" fmla="*/ 79 w 164"/>
                <a:gd name="T43" fmla="*/ 150 h 153"/>
                <a:gd name="T44" fmla="*/ 95 w 164"/>
                <a:gd name="T45" fmla="*/ 145 h 153"/>
                <a:gd name="T46" fmla="*/ 112 w 164"/>
                <a:gd name="T47" fmla="*/ 135 h 153"/>
                <a:gd name="T48" fmla="*/ 129 w 164"/>
                <a:gd name="T49" fmla="*/ 123 h 153"/>
                <a:gd name="T50" fmla="*/ 143 w 164"/>
                <a:gd name="T51" fmla="*/ 110 h 153"/>
                <a:gd name="T52" fmla="*/ 153 w 164"/>
                <a:gd name="T53" fmla="*/ 97 h 153"/>
                <a:gd name="T54" fmla="*/ 160 w 164"/>
                <a:gd name="T55" fmla="*/ 82 h 153"/>
                <a:gd name="T56" fmla="*/ 164 w 164"/>
                <a:gd name="T57" fmla="*/ 69 h 153"/>
                <a:gd name="T58" fmla="*/ 164 w 164"/>
                <a:gd name="T59" fmla="*/ 56 h 153"/>
                <a:gd name="T60" fmla="*/ 161 w 164"/>
                <a:gd name="T61" fmla="*/ 44 h 153"/>
                <a:gd name="T62" fmla="*/ 156 w 164"/>
                <a:gd name="T63" fmla="*/ 32 h 153"/>
                <a:gd name="T64" fmla="*/ 100 w 164"/>
                <a:gd name="T65" fmla="*/ 102 h 153"/>
                <a:gd name="T66" fmla="*/ 79 w 164"/>
                <a:gd name="T67" fmla="*/ 114 h 153"/>
                <a:gd name="T68" fmla="*/ 61 w 164"/>
                <a:gd name="T69" fmla="*/ 121 h 153"/>
                <a:gd name="T70" fmla="*/ 47 w 164"/>
                <a:gd name="T71" fmla="*/ 119 h 153"/>
                <a:gd name="T72" fmla="*/ 35 w 164"/>
                <a:gd name="T73" fmla="*/ 110 h 153"/>
                <a:gd name="T74" fmla="*/ 31 w 164"/>
                <a:gd name="T75" fmla="*/ 97 h 153"/>
                <a:gd name="T76" fmla="*/ 34 w 164"/>
                <a:gd name="T77" fmla="*/ 82 h 153"/>
                <a:gd name="T78" fmla="*/ 45 w 164"/>
                <a:gd name="T79" fmla="*/ 66 h 153"/>
                <a:gd name="T80" fmla="*/ 64 w 164"/>
                <a:gd name="T81" fmla="*/ 50 h 153"/>
                <a:gd name="T82" fmla="*/ 84 w 164"/>
                <a:gd name="T83" fmla="*/ 38 h 153"/>
                <a:gd name="T84" fmla="*/ 103 w 164"/>
                <a:gd name="T85" fmla="*/ 33 h 153"/>
                <a:gd name="T86" fmla="*/ 117 w 164"/>
                <a:gd name="T87" fmla="*/ 34 h 153"/>
                <a:gd name="T88" fmla="*/ 128 w 164"/>
                <a:gd name="T89" fmla="*/ 44 h 153"/>
                <a:gd name="T90" fmla="*/ 133 w 164"/>
                <a:gd name="T91" fmla="*/ 57 h 153"/>
                <a:gd name="T92" fmla="*/ 131 w 164"/>
                <a:gd name="T93" fmla="*/ 70 h 153"/>
                <a:gd name="T94" fmla="*/ 119 w 164"/>
                <a:gd name="T95" fmla="*/ 86 h 153"/>
                <a:gd name="T96" fmla="*/ 100 w 164"/>
                <a:gd name="T97" fmla="*/ 10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4" h="153">
                  <a:moveTo>
                    <a:pt x="152" y="26"/>
                  </a:moveTo>
                  <a:lnTo>
                    <a:pt x="148" y="21"/>
                  </a:lnTo>
                  <a:lnTo>
                    <a:pt x="144" y="16"/>
                  </a:lnTo>
                  <a:lnTo>
                    <a:pt x="139" y="12"/>
                  </a:lnTo>
                  <a:lnTo>
                    <a:pt x="133" y="9"/>
                  </a:lnTo>
                  <a:lnTo>
                    <a:pt x="128" y="5"/>
                  </a:lnTo>
                  <a:lnTo>
                    <a:pt x="121" y="4"/>
                  </a:lnTo>
                  <a:lnTo>
                    <a:pt x="115" y="1"/>
                  </a:lnTo>
                  <a:lnTo>
                    <a:pt x="108" y="1"/>
                  </a:lnTo>
                  <a:lnTo>
                    <a:pt x="101" y="0"/>
                  </a:lnTo>
                  <a:lnTo>
                    <a:pt x="93" y="1"/>
                  </a:lnTo>
                  <a:lnTo>
                    <a:pt x="85" y="2"/>
                  </a:lnTo>
                  <a:lnTo>
                    <a:pt x="77" y="5"/>
                  </a:lnTo>
                  <a:lnTo>
                    <a:pt x="69" y="8"/>
                  </a:lnTo>
                  <a:lnTo>
                    <a:pt x="61" y="12"/>
                  </a:lnTo>
                  <a:lnTo>
                    <a:pt x="52" y="17"/>
                  </a:lnTo>
                  <a:lnTo>
                    <a:pt x="44" y="22"/>
                  </a:lnTo>
                  <a:lnTo>
                    <a:pt x="35" y="29"/>
                  </a:lnTo>
                  <a:lnTo>
                    <a:pt x="27" y="36"/>
                  </a:lnTo>
                  <a:lnTo>
                    <a:pt x="22" y="42"/>
                  </a:lnTo>
                  <a:lnTo>
                    <a:pt x="15" y="50"/>
                  </a:lnTo>
                  <a:lnTo>
                    <a:pt x="11" y="57"/>
                  </a:lnTo>
                  <a:lnTo>
                    <a:pt x="7" y="64"/>
                  </a:lnTo>
                  <a:lnTo>
                    <a:pt x="4" y="70"/>
                  </a:lnTo>
                  <a:lnTo>
                    <a:pt x="2" y="77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0" y="97"/>
                  </a:lnTo>
                  <a:lnTo>
                    <a:pt x="2" y="103"/>
                  </a:lnTo>
                  <a:lnTo>
                    <a:pt x="3" y="109"/>
                  </a:lnTo>
                  <a:lnTo>
                    <a:pt x="6" y="115"/>
                  </a:lnTo>
                  <a:lnTo>
                    <a:pt x="8" y="121"/>
                  </a:lnTo>
                  <a:lnTo>
                    <a:pt x="12" y="127"/>
                  </a:lnTo>
                  <a:lnTo>
                    <a:pt x="16" y="131"/>
                  </a:lnTo>
                  <a:lnTo>
                    <a:pt x="20" y="137"/>
                  </a:lnTo>
                  <a:lnTo>
                    <a:pt x="26" y="141"/>
                  </a:lnTo>
                  <a:lnTo>
                    <a:pt x="31" y="145"/>
                  </a:lnTo>
                  <a:lnTo>
                    <a:pt x="37" y="147"/>
                  </a:lnTo>
                  <a:lnTo>
                    <a:pt x="43" y="150"/>
                  </a:lnTo>
                  <a:lnTo>
                    <a:pt x="49" y="151"/>
                  </a:lnTo>
                  <a:lnTo>
                    <a:pt x="56" y="153"/>
                  </a:lnTo>
                  <a:lnTo>
                    <a:pt x="63" y="153"/>
                  </a:lnTo>
                  <a:lnTo>
                    <a:pt x="71" y="151"/>
                  </a:lnTo>
                  <a:lnTo>
                    <a:pt x="79" y="150"/>
                  </a:lnTo>
                  <a:lnTo>
                    <a:pt x="87" y="149"/>
                  </a:lnTo>
                  <a:lnTo>
                    <a:pt x="95" y="145"/>
                  </a:lnTo>
                  <a:lnTo>
                    <a:pt x="103" y="141"/>
                  </a:lnTo>
                  <a:lnTo>
                    <a:pt x="112" y="135"/>
                  </a:lnTo>
                  <a:lnTo>
                    <a:pt x="120" y="130"/>
                  </a:lnTo>
                  <a:lnTo>
                    <a:pt x="129" y="123"/>
                  </a:lnTo>
                  <a:lnTo>
                    <a:pt x="137" y="117"/>
                  </a:lnTo>
                  <a:lnTo>
                    <a:pt x="143" y="110"/>
                  </a:lnTo>
                  <a:lnTo>
                    <a:pt x="149" y="103"/>
                  </a:lnTo>
                  <a:lnTo>
                    <a:pt x="153" y="97"/>
                  </a:lnTo>
                  <a:lnTo>
                    <a:pt x="157" y="89"/>
                  </a:lnTo>
                  <a:lnTo>
                    <a:pt x="160" y="82"/>
                  </a:lnTo>
                  <a:lnTo>
                    <a:pt x="163" y="76"/>
                  </a:lnTo>
                  <a:lnTo>
                    <a:pt x="164" y="69"/>
                  </a:lnTo>
                  <a:lnTo>
                    <a:pt x="164" y="62"/>
                  </a:lnTo>
                  <a:lnTo>
                    <a:pt x="164" y="56"/>
                  </a:lnTo>
                  <a:lnTo>
                    <a:pt x="163" y="50"/>
                  </a:lnTo>
                  <a:lnTo>
                    <a:pt x="161" y="44"/>
                  </a:lnTo>
                  <a:lnTo>
                    <a:pt x="159" y="37"/>
                  </a:lnTo>
                  <a:lnTo>
                    <a:pt x="156" y="32"/>
                  </a:lnTo>
                  <a:lnTo>
                    <a:pt x="152" y="26"/>
                  </a:lnTo>
                  <a:close/>
                  <a:moveTo>
                    <a:pt x="100" y="102"/>
                  </a:moveTo>
                  <a:lnTo>
                    <a:pt x="89" y="109"/>
                  </a:lnTo>
                  <a:lnTo>
                    <a:pt x="79" y="114"/>
                  </a:lnTo>
                  <a:lnTo>
                    <a:pt x="69" y="118"/>
                  </a:lnTo>
                  <a:lnTo>
                    <a:pt x="61" y="121"/>
                  </a:lnTo>
                  <a:lnTo>
                    <a:pt x="53" y="121"/>
                  </a:lnTo>
                  <a:lnTo>
                    <a:pt x="47" y="119"/>
                  </a:lnTo>
                  <a:lnTo>
                    <a:pt x="40" y="115"/>
                  </a:lnTo>
                  <a:lnTo>
                    <a:pt x="35" y="110"/>
                  </a:lnTo>
                  <a:lnTo>
                    <a:pt x="32" y="103"/>
                  </a:lnTo>
                  <a:lnTo>
                    <a:pt x="31" y="97"/>
                  </a:lnTo>
                  <a:lnTo>
                    <a:pt x="31" y="90"/>
                  </a:lnTo>
                  <a:lnTo>
                    <a:pt x="34" y="82"/>
                  </a:lnTo>
                  <a:lnTo>
                    <a:pt x="39" y="74"/>
                  </a:lnTo>
                  <a:lnTo>
                    <a:pt x="45" y="66"/>
                  </a:lnTo>
                  <a:lnTo>
                    <a:pt x="53" y="58"/>
                  </a:lnTo>
                  <a:lnTo>
                    <a:pt x="64" y="50"/>
                  </a:lnTo>
                  <a:lnTo>
                    <a:pt x="75" y="44"/>
                  </a:lnTo>
                  <a:lnTo>
                    <a:pt x="84" y="38"/>
                  </a:lnTo>
                  <a:lnTo>
                    <a:pt x="95" y="34"/>
                  </a:lnTo>
                  <a:lnTo>
                    <a:pt x="103" y="33"/>
                  </a:lnTo>
                  <a:lnTo>
                    <a:pt x="111" y="33"/>
                  </a:lnTo>
                  <a:lnTo>
                    <a:pt x="117" y="34"/>
                  </a:lnTo>
                  <a:lnTo>
                    <a:pt x="124" y="38"/>
                  </a:lnTo>
                  <a:lnTo>
                    <a:pt x="128" y="44"/>
                  </a:lnTo>
                  <a:lnTo>
                    <a:pt x="132" y="49"/>
                  </a:lnTo>
                  <a:lnTo>
                    <a:pt x="133" y="57"/>
                  </a:lnTo>
                  <a:lnTo>
                    <a:pt x="133" y="64"/>
                  </a:lnTo>
                  <a:lnTo>
                    <a:pt x="131" y="70"/>
                  </a:lnTo>
                  <a:lnTo>
                    <a:pt x="125" y="78"/>
                  </a:lnTo>
                  <a:lnTo>
                    <a:pt x="119" y="86"/>
                  </a:lnTo>
                  <a:lnTo>
                    <a:pt x="111" y="94"/>
                  </a:lnTo>
                  <a:lnTo>
                    <a:pt x="100" y="102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" name="Freeform 50"/>
            <p:cNvSpPr>
              <a:spLocks/>
            </p:cNvSpPr>
            <p:nvPr userDrawn="1"/>
          </p:nvSpPr>
          <p:spPr bwMode="auto">
            <a:xfrm>
              <a:off x="3028951" y="1574800"/>
              <a:ext cx="122238" cy="100012"/>
            </a:xfrm>
            <a:custGeom>
              <a:avLst/>
              <a:gdLst>
                <a:gd name="T0" fmla="*/ 153 w 153"/>
                <a:gd name="T1" fmla="*/ 101 h 128"/>
                <a:gd name="T2" fmla="*/ 22 w 153"/>
                <a:gd name="T3" fmla="*/ 0 h 128"/>
                <a:gd name="T4" fmla="*/ 0 w 153"/>
                <a:gd name="T5" fmla="*/ 28 h 128"/>
                <a:gd name="T6" fmla="*/ 134 w 153"/>
                <a:gd name="T7" fmla="*/ 128 h 128"/>
                <a:gd name="T8" fmla="*/ 153 w 153"/>
                <a:gd name="T9" fmla="*/ 10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28">
                  <a:moveTo>
                    <a:pt x="153" y="101"/>
                  </a:moveTo>
                  <a:lnTo>
                    <a:pt x="22" y="0"/>
                  </a:lnTo>
                  <a:lnTo>
                    <a:pt x="0" y="28"/>
                  </a:lnTo>
                  <a:lnTo>
                    <a:pt x="134" y="128"/>
                  </a:lnTo>
                  <a:lnTo>
                    <a:pt x="153" y="101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8" name="Freeform 51"/>
            <p:cNvSpPr>
              <a:spLocks noEditPoints="1"/>
            </p:cNvSpPr>
            <p:nvPr userDrawn="1"/>
          </p:nvSpPr>
          <p:spPr bwMode="auto">
            <a:xfrm>
              <a:off x="3268663" y="1293813"/>
              <a:ext cx="104775" cy="141287"/>
            </a:xfrm>
            <a:custGeom>
              <a:avLst/>
              <a:gdLst>
                <a:gd name="T0" fmla="*/ 131 w 132"/>
                <a:gd name="T1" fmla="*/ 155 h 177"/>
                <a:gd name="T2" fmla="*/ 95 w 132"/>
                <a:gd name="T3" fmla="*/ 110 h 177"/>
                <a:gd name="T4" fmla="*/ 107 w 132"/>
                <a:gd name="T5" fmla="*/ 101 h 177"/>
                <a:gd name="T6" fmla="*/ 115 w 132"/>
                <a:gd name="T7" fmla="*/ 93 h 177"/>
                <a:gd name="T8" fmla="*/ 122 w 132"/>
                <a:gd name="T9" fmla="*/ 85 h 177"/>
                <a:gd name="T10" fmla="*/ 127 w 132"/>
                <a:gd name="T11" fmla="*/ 77 h 177"/>
                <a:gd name="T12" fmla="*/ 131 w 132"/>
                <a:gd name="T13" fmla="*/ 66 h 177"/>
                <a:gd name="T14" fmla="*/ 132 w 132"/>
                <a:gd name="T15" fmla="*/ 61 h 177"/>
                <a:gd name="T16" fmla="*/ 132 w 132"/>
                <a:gd name="T17" fmla="*/ 57 h 177"/>
                <a:gd name="T18" fmla="*/ 132 w 132"/>
                <a:gd name="T19" fmla="*/ 50 h 177"/>
                <a:gd name="T20" fmla="*/ 131 w 132"/>
                <a:gd name="T21" fmla="*/ 45 h 177"/>
                <a:gd name="T22" fmla="*/ 128 w 132"/>
                <a:gd name="T23" fmla="*/ 40 h 177"/>
                <a:gd name="T24" fmla="*/ 126 w 132"/>
                <a:gd name="T25" fmla="*/ 33 h 177"/>
                <a:gd name="T26" fmla="*/ 122 w 132"/>
                <a:gd name="T27" fmla="*/ 28 h 177"/>
                <a:gd name="T28" fmla="*/ 118 w 132"/>
                <a:gd name="T29" fmla="*/ 21 h 177"/>
                <a:gd name="T30" fmla="*/ 112 w 132"/>
                <a:gd name="T31" fmla="*/ 16 h 177"/>
                <a:gd name="T32" fmla="*/ 107 w 132"/>
                <a:gd name="T33" fmla="*/ 10 h 177"/>
                <a:gd name="T34" fmla="*/ 103 w 132"/>
                <a:gd name="T35" fmla="*/ 8 h 177"/>
                <a:gd name="T36" fmla="*/ 98 w 132"/>
                <a:gd name="T37" fmla="*/ 4 h 177"/>
                <a:gd name="T38" fmla="*/ 92 w 132"/>
                <a:gd name="T39" fmla="*/ 2 h 177"/>
                <a:gd name="T40" fmla="*/ 87 w 132"/>
                <a:gd name="T41" fmla="*/ 0 h 177"/>
                <a:gd name="T42" fmla="*/ 83 w 132"/>
                <a:gd name="T43" fmla="*/ 0 h 177"/>
                <a:gd name="T44" fmla="*/ 78 w 132"/>
                <a:gd name="T45" fmla="*/ 0 h 177"/>
                <a:gd name="T46" fmla="*/ 67 w 132"/>
                <a:gd name="T47" fmla="*/ 1 h 177"/>
                <a:gd name="T48" fmla="*/ 58 w 132"/>
                <a:gd name="T49" fmla="*/ 4 h 177"/>
                <a:gd name="T50" fmla="*/ 48 w 132"/>
                <a:gd name="T51" fmla="*/ 9 h 177"/>
                <a:gd name="T52" fmla="*/ 39 w 132"/>
                <a:gd name="T53" fmla="*/ 16 h 177"/>
                <a:gd name="T54" fmla="*/ 0 w 132"/>
                <a:gd name="T55" fmla="*/ 48 h 177"/>
                <a:gd name="T56" fmla="*/ 104 w 132"/>
                <a:gd name="T57" fmla="*/ 177 h 177"/>
                <a:gd name="T58" fmla="*/ 131 w 132"/>
                <a:gd name="T59" fmla="*/ 155 h 177"/>
                <a:gd name="T60" fmla="*/ 78 w 132"/>
                <a:gd name="T61" fmla="*/ 90 h 177"/>
                <a:gd name="T62" fmla="*/ 44 w 132"/>
                <a:gd name="T63" fmla="*/ 49 h 177"/>
                <a:gd name="T64" fmla="*/ 56 w 132"/>
                <a:gd name="T65" fmla="*/ 38 h 177"/>
                <a:gd name="T66" fmla="*/ 62 w 132"/>
                <a:gd name="T67" fmla="*/ 34 h 177"/>
                <a:gd name="T68" fmla="*/ 67 w 132"/>
                <a:gd name="T69" fmla="*/ 32 h 177"/>
                <a:gd name="T70" fmla="*/ 71 w 132"/>
                <a:gd name="T71" fmla="*/ 30 h 177"/>
                <a:gd name="T72" fmla="*/ 76 w 132"/>
                <a:gd name="T73" fmla="*/ 30 h 177"/>
                <a:gd name="T74" fmla="*/ 80 w 132"/>
                <a:gd name="T75" fmla="*/ 32 h 177"/>
                <a:gd name="T76" fmla="*/ 84 w 132"/>
                <a:gd name="T77" fmla="*/ 34 h 177"/>
                <a:gd name="T78" fmla="*/ 88 w 132"/>
                <a:gd name="T79" fmla="*/ 38 h 177"/>
                <a:gd name="T80" fmla="*/ 92 w 132"/>
                <a:gd name="T81" fmla="*/ 42 h 177"/>
                <a:gd name="T82" fmla="*/ 96 w 132"/>
                <a:gd name="T83" fmla="*/ 48 h 177"/>
                <a:gd name="T84" fmla="*/ 99 w 132"/>
                <a:gd name="T85" fmla="*/ 53 h 177"/>
                <a:gd name="T86" fmla="*/ 100 w 132"/>
                <a:gd name="T87" fmla="*/ 57 h 177"/>
                <a:gd name="T88" fmla="*/ 102 w 132"/>
                <a:gd name="T89" fmla="*/ 62 h 177"/>
                <a:gd name="T90" fmla="*/ 100 w 132"/>
                <a:gd name="T91" fmla="*/ 66 h 177"/>
                <a:gd name="T92" fmla="*/ 99 w 132"/>
                <a:gd name="T93" fmla="*/ 70 h 177"/>
                <a:gd name="T94" fmla="*/ 95 w 132"/>
                <a:gd name="T95" fmla="*/ 74 h 177"/>
                <a:gd name="T96" fmla="*/ 91 w 132"/>
                <a:gd name="T97" fmla="*/ 79 h 177"/>
                <a:gd name="T98" fmla="*/ 78 w 132"/>
                <a:gd name="T99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177">
                  <a:moveTo>
                    <a:pt x="131" y="155"/>
                  </a:moveTo>
                  <a:lnTo>
                    <a:pt x="95" y="110"/>
                  </a:lnTo>
                  <a:lnTo>
                    <a:pt x="107" y="101"/>
                  </a:lnTo>
                  <a:lnTo>
                    <a:pt x="115" y="93"/>
                  </a:lnTo>
                  <a:lnTo>
                    <a:pt x="122" y="85"/>
                  </a:lnTo>
                  <a:lnTo>
                    <a:pt x="127" y="77"/>
                  </a:lnTo>
                  <a:lnTo>
                    <a:pt x="131" y="66"/>
                  </a:lnTo>
                  <a:lnTo>
                    <a:pt x="132" y="61"/>
                  </a:lnTo>
                  <a:lnTo>
                    <a:pt x="132" y="57"/>
                  </a:lnTo>
                  <a:lnTo>
                    <a:pt x="132" y="50"/>
                  </a:lnTo>
                  <a:lnTo>
                    <a:pt x="131" y="45"/>
                  </a:lnTo>
                  <a:lnTo>
                    <a:pt x="128" y="40"/>
                  </a:lnTo>
                  <a:lnTo>
                    <a:pt x="126" y="33"/>
                  </a:lnTo>
                  <a:lnTo>
                    <a:pt x="122" y="28"/>
                  </a:lnTo>
                  <a:lnTo>
                    <a:pt x="118" y="21"/>
                  </a:lnTo>
                  <a:lnTo>
                    <a:pt x="112" y="16"/>
                  </a:lnTo>
                  <a:lnTo>
                    <a:pt x="107" y="10"/>
                  </a:lnTo>
                  <a:lnTo>
                    <a:pt x="103" y="8"/>
                  </a:lnTo>
                  <a:lnTo>
                    <a:pt x="98" y="4"/>
                  </a:lnTo>
                  <a:lnTo>
                    <a:pt x="92" y="2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67" y="1"/>
                  </a:lnTo>
                  <a:lnTo>
                    <a:pt x="58" y="4"/>
                  </a:lnTo>
                  <a:lnTo>
                    <a:pt x="48" y="9"/>
                  </a:lnTo>
                  <a:lnTo>
                    <a:pt x="39" y="16"/>
                  </a:lnTo>
                  <a:lnTo>
                    <a:pt x="0" y="48"/>
                  </a:lnTo>
                  <a:lnTo>
                    <a:pt x="104" y="177"/>
                  </a:lnTo>
                  <a:lnTo>
                    <a:pt x="131" y="155"/>
                  </a:lnTo>
                  <a:close/>
                  <a:moveTo>
                    <a:pt x="78" y="90"/>
                  </a:moveTo>
                  <a:lnTo>
                    <a:pt x="44" y="49"/>
                  </a:lnTo>
                  <a:lnTo>
                    <a:pt x="56" y="38"/>
                  </a:lnTo>
                  <a:lnTo>
                    <a:pt x="62" y="34"/>
                  </a:lnTo>
                  <a:lnTo>
                    <a:pt x="67" y="32"/>
                  </a:lnTo>
                  <a:lnTo>
                    <a:pt x="71" y="30"/>
                  </a:lnTo>
                  <a:lnTo>
                    <a:pt x="76" y="30"/>
                  </a:lnTo>
                  <a:lnTo>
                    <a:pt x="80" y="32"/>
                  </a:lnTo>
                  <a:lnTo>
                    <a:pt x="84" y="34"/>
                  </a:lnTo>
                  <a:lnTo>
                    <a:pt x="88" y="38"/>
                  </a:lnTo>
                  <a:lnTo>
                    <a:pt x="92" y="42"/>
                  </a:lnTo>
                  <a:lnTo>
                    <a:pt x="96" y="48"/>
                  </a:lnTo>
                  <a:lnTo>
                    <a:pt x="99" y="53"/>
                  </a:lnTo>
                  <a:lnTo>
                    <a:pt x="100" y="57"/>
                  </a:lnTo>
                  <a:lnTo>
                    <a:pt x="102" y="62"/>
                  </a:lnTo>
                  <a:lnTo>
                    <a:pt x="100" y="66"/>
                  </a:lnTo>
                  <a:lnTo>
                    <a:pt x="99" y="70"/>
                  </a:lnTo>
                  <a:lnTo>
                    <a:pt x="95" y="74"/>
                  </a:lnTo>
                  <a:lnTo>
                    <a:pt x="91" y="79"/>
                  </a:lnTo>
                  <a:lnTo>
                    <a:pt x="78" y="9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9" name="Freeform 52"/>
            <p:cNvSpPr>
              <a:spLocks/>
            </p:cNvSpPr>
            <p:nvPr userDrawn="1"/>
          </p:nvSpPr>
          <p:spPr bwMode="auto">
            <a:xfrm>
              <a:off x="3090863" y="1444625"/>
              <a:ext cx="161925" cy="157162"/>
            </a:xfrm>
            <a:custGeom>
              <a:avLst/>
              <a:gdLst>
                <a:gd name="T0" fmla="*/ 145 w 202"/>
                <a:gd name="T1" fmla="*/ 175 h 198"/>
                <a:gd name="T2" fmla="*/ 66 w 202"/>
                <a:gd name="T3" fmla="*/ 105 h 198"/>
                <a:gd name="T4" fmla="*/ 66 w 202"/>
                <a:gd name="T5" fmla="*/ 105 h 198"/>
                <a:gd name="T6" fmla="*/ 80 w 202"/>
                <a:gd name="T7" fmla="*/ 109 h 198"/>
                <a:gd name="T8" fmla="*/ 93 w 202"/>
                <a:gd name="T9" fmla="*/ 113 h 198"/>
                <a:gd name="T10" fmla="*/ 181 w 202"/>
                <a:gd name="T11" fmla="*/ 134 h 198"/>
                <a:gd name="T12" fmla="*/ 202 w 202"/>
                <a:gd name="T13" fmla="*/ 110 h 198"/>
                <a:gd name="T14" fmla="*/ 78 w 202"/>
                <a:gd name="T15" fmla="*/ 0 h 198"/>
                <a:gd name="T16" fmla="*/ 59 w 202"/>
                <a:gd name="T17" fmla="*/ 22 h 198"/>
                <a:gd name="T18" fmla="*/ 136 w 202"/>
                <a:gd name="T19" fmla="*/ 92 h 198"/>
                <a:gd name="T20" fmla="*/ 134 w 202"/>
                <a:gd name="T21" fmla="*/ 92 h 198"/>
                <a:gd name="T22" fmla="*/ 120 w 202"/>
                <a:gd name="T23" fmla="*/ 86 h 198"/>
                <a:gd name="T24" fmla="*/ 105 w 202"/>
                <a:gd name="T25" fmla="*/ 82 h 198"/>
                <a:gd name="T26" fmla="*/ 24 w 202"/>
                <a:gd name="T27" fmla="*/ 61 h 198"/>
                <a:gd name="T28" fmla="*/ 0 w 202"/>
                <a:gd name="T29" fmla="*/ 88 h 198"/>
                <a:gd name="T30" fmla="*/ 124 w 202"/>
                <a:gd name="T31" fmla="*/ 198 h 198"/>
                <a:gd name="T32" fmla="*/ 145 w 202"/>
                <a:gd name="T33" fmla="*/ 17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2" h="198">
                  <a:moveTo>
                    <a:pt x="145" y="175"/>
                  </a:moveTo>
                  <a:lnTo>
                    <a:pt x="66" y="105"/>
                  </a:lnTo>
                  <a:lnTo>
                    <a:pt x="66" y="105"/>
                  </a:lnTo>
                  <a:lnTo>
                    <a:pt x="80" y="109"/>
                  </a:lnTo>
                  <a:lnTo>
                    <a:pt x="93" y="113"/>
                  </a:lnTo>
                  <a:lnTo>
                    <a:pt x="181" y="134"/>
                  </a:lnTo>
                  <a:lnTo>
                    <a:pt x="202" y="110"/>
                  </a:lnTo>
                  <a:lnTo>
                    <a:pt x="78" y="0"/>
                  </a:lnTo>
                  <a:lnTo>
                    <a:pt x="59" y="22"/>
                  </a:lnTo>
                  <a:lnTo>
                    <a:pt x="136" y="92"/>
                  </a:lnTo>
                  <a:lnTo>
                    <a:pt x="134" y="92"/>
                  </a:lnTo>
                  <a:lnTo>
                    <a:pt x="120" y="86"/>
                  </a:lnTo>
                  <a:lnTo>
                    <a:pt x="105" y="82"/>
                  </a:lnTo>
                  <a:lnTo>
                    <a:pt x="24" y="61"/>
                  </a:lnTo>
                  <a:lnTo>
                    <a:pt x="0" y="88"/>
                  </a:lnTo>
                  <a:lnTo>
                    <a:pt x="124" y="198"/>
                  </a:lnTo>
                  <a:lnTo>
                    <a:pt x="145" y="17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0" name="Freeform 53"/>
            <p:cNvSpPr>
              <a:spLocks noEditPoints="1"/>
            </p:cNvSpPr>
            <p:nvPr userDrawn="1"/>
          </p:nvSpPr>
          <p:spPr bwMode="auto">
            <a:xfrm>
              <a:off x="2959101" y="1679575"/>
              <a:ext cx="144463" cy="125412"/>
            </a:xfrm>
            <a:custGeom>
              <a:avLst/>
              <a:gdLst>
                <a:gd name="T0" fmla="*/ 131 w 184"/>
                <a:gd name="T1" fmla="*/ 132 h 158"/>
                <a:gd name="T2" fmla="*/ 105 w 184"/>
                <a:gd name="T3" fmla="*/ 105 h 158"/>
                <a:gd name="T4" fmla="*/ 131 w 184"/>
                <a:gd name="T5" fmla="*/ 67 h 158"/>
                <a:gd name="T6" fmla="*/ 165 w 184"/>
                <a:gd name="T7" fmla="*/ 78 h 158"/>
                <a:gd name="T8" fmla="*/ 184 w 184"/>
                <a:gd name="T9" fmla="*/ 49 h 158"/>
                <a:gd name="T10" fmla="*/ 18 w 184"/>
                <a:gd name="T11" fmla="*/ 0 h 158"/>
                <a:gd name="T12" fmla="*/ 0 w 184"/>
                <a:gd name="T13" fmla="*/ 27 h 158"/>
                <a:gd name="T14" fmla="*/ 113 w 184"/>
                <a:gd name="T15" fmla="*/ 158 h 158"/>
                <a:gd name="T16" fmla="*/ 131 w 184"/>
                <a:gd name="T17" fmla="*/ 132 h 158"/>
                <a:gd name="T18" fmla="*/ 88 w 184"/>
                <a:gd name="T19" fmla="*/ 85 h 158"/>
                <a:gd name="T20" fmla="*/ 76 w 184"/>
                <a:gd name="T21" fmla="*/ 72 h 158"/>
                <a:gd name="T22" fmla="*/ 60 w 184"/>
                <a:gd name="T23" fmla="*/ 53 h 158"/>
                <a:gd name="T24" fmla="*/ 44 w 184"/>
                <a:gd name="T25" fmla="*/ 37 h 158"/>
                <a:gd name="T26" fmla="*/ 44 w 184"/>
                <a:gd name="T27" fmla="*/ 37 h 158"/>
                <a:gd name="T28" fmla="*/ 55 w 184"/>
                <a:gd name="T29" fmla="*/ 41 h 158"/>
                <a:gd name="T30" fmla="*/ 66 w 184"/>
                <a:gd name="T31" fmla="*/ 45 h 158"/>
                <a:gd name="T32" fmla="*/ 76 w 184"/>
                <a:gd name="T33" fmla="*/ 48 h 158"/>
                <a:gd name="T34" fmla="*/ 88 w 184"/>
                <a:gd name="T35" fmla="*/ 52 h 158"/>
                <a:gd name="T36" fmla="*/ 105 w 184"/>
                <a:gd name="T37" fmla="*/ 59 h 158"/>
                <a:gd name="T38" fmla="*/ 88 w 184"/>
                <a:gd name="T39" fmla="*/ 8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158">
                  <a:moveTo>
                    <a:pt x="131" y="132"/>
                  </a:moveTo>
                  <a:lnTo>
                    <a:pt x="105" y="105"/>
                  </a:lnTo>
                  <a:lnTo>
                    <a:pt x="131" y="67"/>
                  </a:lnTo>
                  <a:lnTo>
                    <a:pt x="165" y="78"/>
                  </a:lnTo>
                  <a:lnTo>
                    <a:pt x="184" y="49"/>
                  </a:lnTo>
                  <a:lnTo>
                    <a:pt x="18" y="0"/>
                  </a:lnTo>
                  <a:lnTo>
                    <a:pt x="0" y="27"/>
                  </a:lnTo>
                  <a:lnTo>
                    <a:pt x="113" y="158"/>
                  </a:lnTo>
                  <a:lnTo>
                    <a:pt x="131" y="132"/>
                  </a:lnTo>
                  <a:close/>
                  <a:moveTo>
                    <a:pt x="88" y="85"/>
                  </a:moveTo>
                  <a:lnTo>
                    <a:pt x="76" y="72"/>
                  </a:lnTo>
                  <a:lnTo>
                    <a:pt x="60" y="53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55" y="41"/>
                  </a:lnTo>
                  <a:lnTo>
                    <a:pt x="66" y="45"/>
                  </a:lnTo>
                  <a:lnTo>
                    <a:pt x="76" y="48"/>
                  </a:lnTo>
                  <a:lnTo>
                    <a:pt x="88" y="52"/>
                  </a:lnTo>
                  <a:lnTo>
                    <a:pt x="105" y="59"/>
                  </a:lnTo>
                  <a:lnTo>
                    <a:pt x="88" y="8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1" name="Freeform 54"/>
            <p:cNvSpPr>
              <a:spLocks/>
            </p:cNvSpPr>
            <p:nvPr userDrawn="1"/>
          </p:nvSpPr>
          <p:spPr bwMode="auto">
            <a:xfrm>
              <a:off x="3492501" y="3830638"/>
              <a:ext cx="117475" cy="142875"/>
            </a:xfrm>
            <a:custGeom>
              <a:avLst/>
              <a:gdLst>
                <a:gd name="T0" fmla="*/ 50 w 148"/>
                <a:gd name="T1" fmla="*/ 0 h 181"/>
                <a:gd name="T2" fmla="*/ 35 w 148"/>
                <a:gd name="T3" fmla="*/ 25 h 181"/>
                <a:gd name="T4" fmla="*/ 70 w 148"/>
                <a:gd name="T5" fmla="*/ 45 h 181"/>
                <a:gd name="T6" fmla="*/ 0 w 148"/>
                <a:gd name="T7" fmla="*/ 164 h 181"/>
                <a:gd name="T8" fmla="*/ 30 w 148"/>
                <a:gd name="T9" fmla="*/ 181 h 181"/>
                <a:gd name="T10" fmla="*/ 99 w 148"/>
                <a:gd name="T11" fmla="*/ 62 h 181"/>
                <a:gd name="T12" fmla="*/ 134 w 148"/>
                <a:gd name="T13" fmla="*/ 82 h 181"/>
                <a:gd name="T14" fmla="*/ 148 w 148"/>
                <a:gd name="T15" fmla="*/ 57 h 181"/>
                <a:gd name="T16" fmla="*/ 50 w 148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81">
                  <a:moveTo>
                    <a:pt x="50" y="0"/>
                  </a:moveTo>
                  <a:lnTo>
                    <a:pt x="35" y="25"/>
                  </a:lnTo>
                  <a:lnTo>
                    <a:pt x="70" y="45"/>
                  </a:lnTo>
                  <a:lnTo>
                    <a:pt x="0" y="164"/>
                  </a:lnTo>
                  <a:lnTo>
                    <a:pt x="30" y="181"/>
                  </a:lnTo>
                  <a:lnTo>
                    <a:pt x="99" y="62"/>
                  </a:lnTo>
                  <a:lnTo>
                    <a:pt x="134" y="82"/>
                  </a:lnTo>
                  <a:lnTo>
                    <a:pt x="148" y="5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2" name="Freeform 55"/>
            <p:cNvSpPr>
              <a:spLocks/>
            </p:cNvSpPr>
            <p:nvPr userDrawn="1"/>
          </p:nvSpPr>
          <p:spPr bwMode="auto">
            <a:xfrm>
              <a:off x="3602038" y="3903663"/>
              <a:ext cx="139700" cy="158750"/>
            </a:xfrm>
            <a:custGeom>
              <a:avLst/>
              <a:gdLst>
                <a:gd name="T0" fmla="*/ 118 w 175"/>
                <a:gd name="T1" fmla="*/ 94 h 200"/>
                <a:gd name="T2" fmla="*/ 73 w 175"/>
                <a:gd name="T3" fmla="*/ 74 h 200"/>
                <a:gd name="T4" fmla="*/ 100 w 175"/>
                <a:gd name="T5" fmla="*/ 14 h 200"/>
                <a:gd name="T6" fmla="*/ 69 w 175"/>
                <a:gd name="T7" fmla="*/ 0 h 200"/>
                <a:gd name="T8" fmla="*/ 0 w 175"/>
                <a:gd name="T9" fmla="*/ 151 h 200"/>
                <a:gd name="T10" fmla="*/ 30 w 175"/>
                <a:gd name="T11" fmla="*/ 166 h 200"/>
                <a:gd name="T12" fmla="*/ 61 w 175"/>
                <a:gd name="T13" fmla="*/ 99 h 200"/>
                <a:gd name="T14" fmla="*/ 106 w 175"/>
                <a:gd name="T15" fmla="*/ 119 h 200"/>
                <a:gd name="T16" fmla="*/ 76 w 175"/>
                <a:gd name="T17" fmla="*/ 186 h 200"/>
                <a:gd name="T18" fmla="*/ 106 w 175"/>
                <a:gd name="T19" fmla="*/ 200 h 200"/>
                <a:gd name="T20" fmla="*/ 175 w 175"/>
                <a:gd name="T21" fmla="*/ 49 h 200"/>
                <a:gd name="T22" fmla="*/ 145 w 175"/>
                <a:gd name="T23" fmla="*/ 36 h 200"/>
                <a:gd name="T24" fmla="*/ 118 w 175"/>
                <a:gd name="T25" fmla="*/ 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200">
                  <a:moveTo>
                    <a:pt x="118" y="94"/>
                  </a:moveTo>
                  <a:lnTo>
                    <a:pt x="73" y="74"/>
                  </a:lnTo>
                  <a:lnTo>
                    <a:pt x="100" y="14"/>
                  </a:lnTo>
                  <a:lnTo>
                    <a:pt x="69" y="0"/>
                  </a:lnTo>
                  <a:lnTo>
                    <a:pt x="0" y="151"/>
                  </a:lnTo>
                  <a:lnTo>
                    <a:pt x="30" y="166"/>
                  </a:lnTo>
                  <a:lnTo>
                    <a:pt x="61" y="99"/>
                  </a:lnTo>
                  <a:lnTo>
                    <a:pt x="106" y="119"/>
                  </a:lnTo>
                  <a:lnTo>
                    <a:pt x="76" y="186"/>
                  </a:lnTo>
                  <a:lnTo>
                    <a:pt x="106" y="200"/>
                  </a:lnTo>
                  <a:lnTo>
                    <a:pt x="175" y="49"/>
                  </a:lnTo>
                  <a:lnTo>
                    <a:pt x="145" y="36"/>
                  </a:lnTo>
                  <a:lnTo>
                    <a:pt x="118" y="94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3" name="Freeform 56"/>
            <p:cNvSpPr>
              <a:spLocks/>
            </p:cNvSpPr>
            <p:nvPr userDrawn="1"/>
          </p:nvSpPr>
          <p:spPr bwMode="auto">
            <a:xfrm>
              <a:off x="3757613" y="3967163"/>
              <a:ext cx="114300" cy="150812"/>
            </a:xfrm>
            <a:custGeom>
              <a:avLst/>
              <a:gdLst>
                <a:gd name="T0" fmla="*/ 0 w 145"/>
                <a:gd name="T1" fmla="*/ 157 h 190"/>
                <a:gd name="T2" fmla="*/ 93 w 145"/>
                <a:gd name="T3" fmla="*/ 190 h 190"/>
                <a:gd name="T4" fmla="*/ 102 w 145"/>
                <a:gd name="T5" fmla="*/ 163 h 190"/>
                <a:gd name="T6" fmla="*/ 43 w 145"/>
                <a:gd name="T7" fmla="*/ 142 h 190"/>
                <a:gd name="T8" fmla="*/ 57 w 145"/>
                <a:gd name="T9" fmla="*/ 100 h 190"/>
                <a:gd name="T10" fmla="*/ 98 w 145"/>
                <a:gd name="T11" fmla="*/ 114 h 190"/>
                <a:gd name="T12" fmla="*/ 106 w 145"/>
                <a:gd name="T13" fmla="*/ 89 h 190"/>
                <a:gd name="T14" fmla="*/ 65 w 145"/>
                <a:gd name="T15" fmla="*/ 74 h 190"/>
                <a:gd name="T16" fmla="*/ 77 w 145"/>
                <a:gd name="T17" fmla="*/ 38 h 190"/>
                <a:gd name="T18" fmla="*/ 136 w 145"/>
                <a:gd name="T19" fmla="*/ 58 h 190"/>
                <a:gd name="T20" fmla="*/ 145 w 145"/>
                <a:gd name="T21" fmla="*/ 32 h 190"/>
                <a:gd name="T22" fmla="*/ 55 w 145"/>
                <a:gd name="T23" fmla="*/ 0 h 190"/>
                <a:gd name="T24" fmla="*/ 0 w 145"/>
                <a:gd name="T25" fmla="*/ 15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90">
                  <a:moveTo>
                    <a:pt x="0" y="157"/>
                  </a:moveTo>
                  <a:lnTo>
                    <a:pt x="93" y="190"/>
                  </a:lnTo>
                  <a:lnTo>
                    <a:pt x="102" y="163"/>
                  </a:lnTo>
                  <a:lnTo>
                    <a:pt x="43" y="142"/>
                  </a:lnTo>
                  <a:lnTo>
                    <a:pt x="57" y="100"/>
                  </a:lnTo>
                  <a:lnTo>
                    <a:pt x="98" y="114"/>
                  </a:lnTo>
                  <a:lnTo>
                    <a:pt x="106" y="89"/>
                  </a:lnTo>
                  <a:lnTo>
                    <a:pt x="65" y="74"/>
                  </a:lnTo>
                  <a:lnTo>
                    <a:pt x="77" y="38"/>
                  </a:lnTo>
                  <a:lnTo>
                    <a:pt x="136" y="58"/>
                  </a:lnTo>
                  <a:lnTo>
                    <a:pt x="145" y="32"/>
                  </a:lnTo>
                  <a:lnTo>
                    <a:pt x="55" y="0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4" name="Freeform 57"/>
            <p:cNvSpPr>
              <a:spLocks noEditPoints="1"/>
            </p:cNvSpPr>
            <p:nvPr userDrawn="1"/>
          </p:nvSpPr>
          <p:spPr bwMode="auto">
            <a:xfrm>
              <a:off x="3973513" y="4030663"/>
              <a:ext cx="104775" cy="139700"/>
            </a:xfrm>
            <a:custGeom>
              <a:avLst/>
              <a:gdLst>
                <a:gd name="T0" fmla="*/ 32 w 131"/>
                <a:gd name="T1" fmla="*/ 0 h 175"/>
                <a:gd name="T2" fmla="*/ 57 w 131"/>
                <a:gd name="T3" fmla="*/ 174 h 175"/>
                <a:gd name="T4" fmla="*/ 78 w 131"/>
                <a:gd name="T5" fmla="*/ 175 h 175"/>
                <a:gd name="T6" fmla="*/ 96 w 131"/>
                <a:gd name="T7" fmla="*/ 171 h 175"/>
                <a:gd name="T8" fmla="*/ 110 w 131"/>
                <a:gd name="T9" fmla="*/ 159 h 175"/>
                <a:gd name="T10" fmla="*/ 119 w 131"/>
                <a:gd name="T11" fmla="*/ 139 h 175"/>
                <a:gd name="T12" fmla="*/ 121 w 131"/>
                <a:gd name="T13" fmla="*/ 122 h 175"/>
                <a:gd name="T14" fmla="*/ 117 w 131"/>
                <a:gd name="T15" fmla="*/ 109 h 175"/>
                <a:gd name="T16" fmla="*/ 108 w 131"/>
                <a:gd name="T17" fmla="*/ 99 h 175"/>
                <a:gd name="T18" fmla="*/ 97 w 131"/>
                <a:gd name="T19" fmla="*/ 94 h 175"/>
                <a:gd name="T20" fmla="*/ 102 w 131"/>
                <a:gd name="T21" fmla="*/ 93 h 175"/>
                <a:gd name="T22" fmla="*/ 113 w 131"/>
                <a:gd name="T23" fmla="*/ 89 h 175"/>
                <a:gd name="T24" fmla="*/ 122 w 131"/>
                <a:gd name="T25" fmla="*/ 81 h 175"/>
                <a:gd name="T26" fmla="*/ 129 w 131"/>
                <a:gd name="T27" fmla="*/ 69 h 175"/>
                <a:gd name="T28" fmla="*/ 131 w 131"/>
                <a:gd name="T29" fmla="*/ 50 h 175"/>
                <a:gd name="T30" fmla="*/ 127 w 131"/>
                <a:gd name="T31" fmla="*/ 32 h 175"/>
                <a:gd name="T32" fmla="*/ 115 w 131"/>
                <a:gd name="T33" fmla="*/ 20 h 175"/>
                <a:gd name="T34" fmla="*/ 98 w 131"/>
                <a:gd name="T35" fmla="*/ 13 h 175"/>
                <a:gd name="T36" fmla="*/ 88 w 131"/>
                <a:gd name="T37" fmla="*/ 129 h 175"/>
                <a:gd name="T38" fmla="*/ 85 w 131"/>
                <a:gd name="T39" fmla="*/ 138 h 175"/>
                <a:gd name="T40" fmla="*/ 80 w 131"/>
                <a:gd name="T41" fmla="*/ 145 h 175"/>
                <a:gd name="T42" fmla="*/ 72 w 131"/>
                <a:gd name="T43" fmla="*/ 147 h 175"/>
                <a:gd name="T44" fmla="*/ 61 w 131"/>
                <a:gd name="T45" fmla="*/ 147 h 175"/>
                <a:gd name="T46" fmla="*/ 46 w 131"/>
                <a:gd name="T47" fmla="*/ 97 h 175"/>
                <a:gd name="T48" fmla="*/ 73 w 131"/>
                <a:gd name="T49" fmla="*/ 102 h 175"/>
                <a:gd name="T50" fmla="*/ 82 w 131"/>
                <a:gd name="T51" fmla="*/ 107 h 175"/>
                <a:gd name="T52" fmla="*/ 88 w 131"/>
                <a:gd name="T53" fmla="*/ 114 h 175"/>
                <a:gd name="T54" fmla="*/ 89 w 131"/>
                <a:gd name="T55" fmla="*/ 123 h 175"/>
                <a:gd name="T56" fmla="*/ 98 w 131"/>
                <a:gd name="T57" fmla="*/ 62 h 175"/>
                <a:gd name="T58" fmla="*/ 96 w 131"/>
                <a:gd name="T59" fmla="*/ 70 h 175"/>
                <a:gd name="T60" fmla="*/ 90 w 131"/>
                <a:gd name="T61" fmla="*/ 75 h 175"/>
                <a:gd name="T62" fmla="*/ 82 w 131"/>
                <a:gd name="T63" fmla="*/ 78 h 175"/>
                <a:gd name="T64" fmla="*/ 72 w 131"/>
                <a:gd name="T65" fmla="*/ 78 h 175"/>
                <a:gd name="T66" fmla="*/ 60 w 131"/>
                <a:gd name="T67" fmla="*/ 33 h 175"/>
                <a:gd name="T68" fmla="*/ 85 w 131"/>
                <a:gd name="T69" fmla="*/ 38 h 175"/>
                <a:gd name="T70" fmla="*/ 93 w 131"/>
                <a:gd name="T71" fmla="*/ 42 h 175"/>
                <a:gd name="T72" fmla="*/ 98 w 131"/>
                <a:gd name="T73" fmla="*/ 49 h 175"/>
                <a:gd name="T74" fmla="*/ 100 w 131"/>
                <a:gd name="T75" fmla="*/ 5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175">
                  <a:moveTo>
                    <a:pt x="88" y="10"/>
                  </a:moveTo>
                  <a:lnTo>
                    <a:pt x="32" y="0"/>
                  </a:lnTo>
                  <a:lnTo>
                    <a:pt x="0" y="162"/>
                  </a:lnTo>
                  <a:lnTo>
                    <a:pt x="57" y="174"/>
                  </a:lnTo>
                  <a:lnTo>
                    <a:pt x="68" y="175"/>
                  </a:lnTo>
                  <a:lnTo>
                    <a:pt x="78" y="175"/>
                  </a:lnTo>
                  <a:lnTo>
                    <a:pt x="88" y="174"/>
                  </a:lnTo>
                  <a:lnTo>
                    <a:pt x="96" y="171"/>
                  </a:lnTo>
                  <a:lnTo>
                    <a:pt x="104" y="166"/>
                  </a:lnTo>
                  <a:lnTo>
                    <a:pt x="110" y="159"/>
                  </a:lnTo>
                  <a:lnTo>
                    <a:pt x="115" y="150"/>
                  </a:lnTo>
                  <a:lnTo>
                    <a:pt x="119" y="139"/>
                  </a:lnTo>
                  <a:lnTo>
                    <a:pt x="121" y="130"/>
                  </a:lnTo>
                  <a:lnTo>
                    <a:pt x="121" y="122"/>
                  </a:lnTo>
                  <a:lnTo>
                    <a:pt x="119" y="115"/>
                  </a:lnTo>
                  <a:lnTo>
                    <a:pt x="117" y="109"/>
                  </a:lnTo>
                  <a:lnTo>
                    <a:pt x="113" y="105"/>
                  </a:lnTo>
                  <a:lnTo>
                    <a:pt x="108" y="99"/>
                  </a:lnTo>
                  <a:lnTo>
                    <a:pt x="102" y="97"/>
                  </a:lnTo>
                  <a:lnTo>
                    <a:pt x="97" y="94"/>
                  </a:lnTo>
                  <a:lnTo>
                    <a:pt x="97" y="93"/>
                  </a:lnTo>
                  <a:lnTo>
                    <a:pt x="102" y="93"/>
                  </a:lnTo>
                  <a:lnTo>
                    <a:pt x="108" y="91"/>
                  </a:lnTo>
                  <a:lnTo>
                    <a:pt x="113" y="89"/>
                  </a:lnTo>
                  <a:lnTo>
                    <a:pt x="117" y="86"/>
                  </a:lnTo>
                  <a:lnTo>
                    <a:pt x="122" y="81"/>
                  </a:lnTo>
                  <a:lnTo>
                    <a:pt x="126" y="75"/>
                  </a:lnTo>
                  <a:lnTo>
                    <a:pt x="129" y="69"/>
                  </a:lnTo>
                  <a:lnTo>
                    <a:pt x="131" y="61"/>
                  </a:lnTo>
                  <a:lnTo>
                    <a:pt x="131" y="50"/>
                  </a:lnTo>
                  <a:lnTo>
                    <a:pt x="130" y="39"/>
                  </a:lnTo>
                  <a:lnTo>
                    <a:pt x="127" y="32"/>
                  </a:lnTo>
                  <a:lnTo>
                    <a:pt x="122" y="25"/>
                  </a:lnTo>
                  <a:lnTo>
                    <a:pt x="115" y="20"/>
                  </a:lnTo>
                  <a:lnTo>
                    <a:pt x="108" y="16"/>
                  </a:lnTo>
                  <a:lnTo>
                    <a:pt x="98" y="13"/>
                  </a:lnTo>
                  <a:lnTo>
                    <a:pt x="88" y="10"/>
                  </a:lnTo>
                  <a:close/>
                  <a:moveTo>
                    <a:pt x="88" y="129"/>
                  </a:moveTo>
                  <a:lnTo>
                    <a:pt x="86" y="134"/>
                  </a:lnTo>
                  <a:lnTo>
                    <a:pt x="85" y="138"/>
                  </a:lnTo>
                  <a:lnTo>
                    <a:pt x="82" y="142"/>
                  </a:lnTo>
                  <a:lnTo>
                    <a:pt x="80" y="145"/>
                  </a:lnTo>
                  <a:lnTo>
                    <a:pt x="76" y="146"/>
                  </a:lnTo>
                  <a:lnTo>
                    <a:pt x="72" y="147"/>
                  </a:lnTo>
                  <a:lnTo>
                    <a:pt x="66" y="147"/>
                  </a:lnTo>
                  <a:lnTo>
                    <a:pt x="61" y="147"/>
                  </a:lnTo>
                  <a:lnTo>
                    <a:pt x="37" y="142"/>
                  </a:lnTo>
                  <a:lnTo>
                    <a:pt x="46" y="97"/>
                  </a:lnTo>
                  <a:lnTo>
                    <a:pt x="68" y="101"/>
                  </a:lnTo>
                  <a:lnTo>
                    <a:pt x="73" y="102"/>
                  </a:lnTo>
                  <a:lnTo>
                    <a:pt x="78" y="105"/>
                  </a:lnTo>
                  <a:lnTo>
                    <a:pt x="82" y="107"/>
                  </a:lnTo>
                  <a:lnTo>
                    <a:pt x="85" y="110"/>
                  </a:lnTo>
                  <a:lnTo>
                    <a:pt x="88" y="114"/>
                  </a:lnTo>
                  <a:lnTo>
                    <a:pt x="89" y="118"/>
                  </a:lnTo>
                  <a:lnTo>
                    <a:pt x="89" y="123"/>
                  </a:lnTo>
                  <a:lnTo>
                    <a:pt x="88" y="129"/>
                  </a:lnTo>
                  <a:close/>
                  <a:moveTo>
                    <a:pt x="98" y="62"/>
                  </a:moveTo>
                  <a:lnTo>
                    <a:pt x="97" y="66"/>
                  </a:lnTo>
                  <a:lnTo>
                    <a:pt x="96" y="70"/>
                  </a:lnTo>
                  <a:lnTo>
                    <a:pt x="93" y="74"/>
                  </a:lnTo>
                  <a:lnTo>
                    <a:pt x="90" y="75"/>
                  </a:lnTo>
                  <a:lnTo>
                    <a:pt x="86" y="78"/>
                  </a:lnTo>
                  <a:lnTo>
                    <a:pt x="82" y="78"/>
                  </a:lnTo>
                  <a:lnTo>
                    <a:pt x="77" y="78"/>
                  </a:lnTo>
                  <a:lnTo>
                    <a:pt x="72" y="78"/>
                  </a:lnTo>
                  <a:lnTo>
                    <a:pt x="52" y="73"/>
                  </a:lnTo>
                  <a:lnTo>
                    <a:pt x="60" y="33"/>
                  </a:lnTo>
                  <a:lnTo>
                    <a:pt x="81" y="37"/>
                  </a:lnTo>
                  <a:lnTo>
                    <a:pt x="85" y="38"/>
                  </a:lnTo>
                  <a:lnTo>
                    <a:pt x="90" y="39"/>
                  </a:lnTo>
                  <a:lnTo>
                    <a:pt x="93" y="42"/>
                  </a:lnTo>
                  <a:lnTo>
                    <a:pt x="96" y="45"/>
                  </a:lnTo>
                  <a:lnTo>
                    <a:pt x="98" y="49"/>
                  </a:lnTo>
                  <a:lnTo>
                    <a:pt x="98" y="53"/>
                  </a:lnTo>
                  <a:lnTo>
                    <a:pt x="100" y="57"/>
                  </a:lnTo>
                  <a:lnTo>
                    <a:pt x="98" y="62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5" name="Freeform 58"/>
            <p:cNvSpPr>
              <a:spLocks noEditPoints="1"/>
            </p:cNvSpPr>
            <p:nvPr userDrawn="1"/>
          </p:nvSpPr>
          <p:spPr bwMode="auto">
            <a:xfrm>
              <a:off x="3406776" y="1208088"/>
              <a:ext cx="128588" cy="146050"/>
            </a:xfrm>
            <a:custGeom>
              <a:avLst/>
              <a:gdLst>
                <a:gd name="T0" fmla="*/ 82 w 163"/>
                <a:gd name="T1" fmla="*/ 166 h 183"/>
                <a:gd name="T2" fmla="*/ 70 w 163"/>
                <a:gd name="T3" fmla="*/ 132 h 183"/>
                <a:gd name="T4" fmla="*/ 107 w 163"/>
                <a:gd name="T5" fmla="*/ 106 h 183"/>
                <a:gd name="T6" fmla="*/ 133 w 163"/>
                <a:gd name="T7" fmla="*/ 130 h 183"/>
                <a:gd name="T8" fmla="*/ 163 w 163"/>
                <a:gd name="T9" fmla="*/ 110 h 183"/>
                <a:gd name="T10" fmla="*/ 28 w 163"/>
                <a:gd name="T11" fmla="*/ 0 h 183"/>
                <a:gd name="T12" fmla="*/ 0 w 163"/>
                <a:gd name="T13" fmla="*/ 19 h 183"/>
                <a:gd name="T14" fmla="*/ 55 w 163"/>
                <a:gd name="T15" fmla="*/ 183 h 183"/>
                <a:gd name="T16" fmla="*/ 82 w 163"/>
                <a:gd name="T17" fmla="*/ 166 h 183"/>
                <a:gd name="T18" fmla="*/ 38 w 163"/>
                <a:gd name="T19" fmla="*/ 47 h 183"/>
                <a:gd name="T20" fmla="*/ 38 w 163"/>
                <a:gd name="T21" fmla="*/ 45 h 183"/>
                <a:gd name="T22" fmla="*/ 55 w 163"/>
                <a:gd name="T23" fmla="*/ 61 h 183"/>
                <a:gd name="T24" fmla="*/ 74 w 163"/>
                <a:gd name="T25" fmla="*/ 77 h 183"/>
                <a:gd name="T26" fmla="*/ 86 w 163"/>
                <a:gd name="T27" fmla="*/ 88 h 183"/>
                <a:gd name="T28" fmla="*/ 60 w 163"/>
                <a:gd name="T29" fmla="*/ 106 h 183"/>
                <a:gd name="T30" fmla="*/ 54 w 163"/>
                <a:gd name="T31" fmla="*/ 89 h 183"/>
                <a:gd name="T32" fmla="*/ 50 w 163"/>
                <a:gd name="T33" fmla="*/ 77 h 183"/>
                <a:gd name="T34" fmla="*/ 46 w 163"/>
                <a:gd name="T35" fmla="*/ 66 h 183"/>
                <a:gd name="T36" fmla="*/ 42 w 163"/>
                <a:gd name="T37" fmla="*/ 56 h 183"/>
                <a:gd name="T38" fmla="*/ 38 w 163"/>
                <a:gd name="T39" fmla="*/ 4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3" h="183">
                  <a:moveTo>
                    <a:pt x="82" y="166"/>
                  </a:moveTo>
                  <a:lnTo>
                    <a:pt x="70" y="132"/>
                  </a:lnTo>
                  <a:lnTo>
                    <a:pt x="107" y="106"/>
                  </a:lnTo>
                  <a:lnTo>
                    <a:pt x="133" y="130"/>
                  </a:lnTo>
                  <a:lnTo>
                    <a:pt x="163" y="110"/>
                  </a:lnTo>
                  <a:lnTo>
                    <a:pt x="28" y="0"/>
                  </a:lnTo>
                  <a:lnTo>
                    <a:pt x="0" y="19"/>
                  </a:lnTo>
                  <a:lnTo>
                    <a:pt x="55" y="183"/>
                  </a:lnTo>
                  <a:lnTo>
                    <a:pt x="82" y="166"/>
                  </a:lnTo>
                  <a:close/>
                  <a:moveTo>
                    <a:pt x="38" y="47"/>
                  </a:moveTo>
                  <a:lnTo>
                    <a:pt x="38" y="45"/>
                  </a:lnTo>
                  <a:lnTo>
                    <a:pt x="55" y="61"/>
                  </a:lnTo>
                  <a:lnTo>
                    <a:pt x="74" y="77"/>
                  </a:lnTo>
                  <a:lnTo>
                    <a:pt x="86" y="88"/>
                  </a:lnTo>
                  <a:lnTo>
                    <a:pt x="60" y="106"/>
                  </a:lnTo>
                  <a:lnTo>
                    <a:pt x="54" y="89"/>
                  </a:lnTo>
                  <a:lnTo>
                    <a:pt x="50" y="77"/>
                  </a:lnTo>
                  <a:lnTo>
                    <a:pt x="46" y="66"/>
                  </a:lnTo>
                  <a:lnTo>
                    <a:pt x="42" y="56"/>
                  </a:lnTo>
                  <a:lnTo>
                    <a:pt x="38" y="47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6" name="Freeform 59"/>
            <p:cNvSpPr>
              <a:spLocks/>
            </p:cNvSpPr>
            <p:nvPr userDrawn="1"/>
          </p:nvSpPr>
          <p:spPr bwMode="auto">
            <a:xfrm>
              <a:off x="3076576" y="3509963"/>
              <a:ext cx="161925" cy="157162"/>
            </a:xfrm>
            <a:custGeom>
              <a:avLst/>
              <a:gdLst>
                <a:gd name="T0" fmla="*/ 183 w 204"/>
                <a:gd name="T1" fmla="*/ 65 h 198"/>
                <a:gd name="T2" fmla="*/ 105 w 204"/>
                <a:gd name="T3" fmla="*/ 133 h 198"/>
                <a:gd name="T4" fmla="*/ 105 w 204"/>
                <a:gd name="T5" fmla="*/ 133 h 198"/>
                <a:gd name="T6" fmla="*/ 112 w 204"/>
                <a:gd name="T7" fmla="*/ 118 h 198"/>
                <a:gd name="T8" fmla="*/ 117 w 204"/>
                <a:gd name="T9" fmla="*/ 103 h 198"/>
                <a:gd name="T10" fmla="*/ 149 w 204"/>
                <a:gd name="T11" fmla="*/ 26 h 198"/>
                <a:gd name="T12" fmla="*/ 125 w 204"/>
                <a:gd name="T13" fmla="*/ 0 h 198"/>
                <a:gd name="T14" fmla="*/ 0 w 204"/>
                <a:gd name="T15" fmla="*/ 109 h 198"/>
                <a:gd name="T16" fmla="*/ 22 w 204"/>
                <a:gd name="T17" fmla="*/ 133 h 198"/>
                <a:gd name="T18" fmla="*/ 100 w 204"/>
                <a:gd name="T19" fmla="*/ 64 h 198"/>
                <a:gd name="T20" fmla="*/ 100 w 204"/>
                <a:gd name="T21" fmla="*/ 64 h 198"/>
                <a:gd name="T22" fmla="*/ 95 w 204"/>
                <a:gd name="T23" fmla="*/ 77 h 198"/>
                <a:gd name="T24" fmla="*/ 89 w 204"/>
                <a:gd name="T25" fmla="*/ 89 h 198"/>
                <a:gd name="T26" fmla="*/ 58 w 204"/>
                <a:gd name="T27" fmla="*/ 174 h 198"/>
                <a:gd name="T28" fmla="*/ 79 w 204"/>
                <a:gd name="T29" fmla="*/ 198 h 198"/>
                <a:gd name="T30" fmla="*/ 204 w 204"/>
                <a:gd name="T31" fmla="*/ 89 h 198"/>
                <a:gd name="T32" fmla="*/ 183 w 204"/>
                <a:gd name="T33" fmla="*/ 6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198">
                  <a:moveTo>
                    <a:pt x="183" y="65"/>
                  </a:moveTo>
                  <a:lnTo>
                    <a:pt x="105" y="133"/>
                  </a:lnTo>
                  <a:lnTo>
                    <a:pt x="105" y="133"/>
                  </a:lnTo>
                  <a:lnTo>
                    <a:pt x="112" y="118"/>
                  </a:lnTo>
                  <a:lnTo>
                    <a:pt x="117" y="103"/>
                  </a:lnTo>
                  <a:lnTo>
                    <a:pt x="149" y="26"/>
                  </a:lnTo>
                  <a:lnTo>
                    <a:pt x="125" y="0"/>
                  </a:lnTo>
                  <a:lnTo>
                    <a:pt x="0" y="109"/>
                  </a:lnTo>
                  <a:lnTo>
                    <a:pt x="22" y="133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95" y="77"/>
                  </a:lnTo>
                  <a:lnTo>
                    <a:pt x="89" y="89"/>
                  </a:lnTo>
                  <a:lnTo>
                    <a:pt x="58" y="174"/>
                  </a:lnTo>
                  <a:lnTo>
                    <a:pt x="79" y="198"/>
                  </a:lnTo>
                  <a:lnTo>
                    <a:pt x="204" y="89"/>
                  </a:lnTo>
                  <a:lnTo>
                    <a:pt x="183" y="6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7" name="Rectangle 60"/>
            <p:cNvSpPr>
              <a:spLocks noChangeArrowheads="1"/>
            </p:cNvSpPr>
            <p:nvPr userDrawn="1"/>
          </p:nvSpPr>
          <p:spPr bwMode="auto">
            <a:xfrm>
              <a:off x="3744913" y="2279650"/>
              <a:ext cx="1588" cy="1587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8" name="Freeform 61"/>
            <p:cNvSpPr>
              <a:spLocks/>
            </p:cNvSpPr>
            <p:nvPr userDrawn="1"/>
          </p:nvSpPr>
          <p:spPr bwMode="auto">
            <a:xfrm>
              <a:off x="3744913" y="227965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9" name="Rectangle 62"/>
            <p:cNvSpPr>
              <a:spLocks noChangeArrowheads="1"/>
            </p:cNvSpPr>
            <p:nvPr userDrawn="1"/>
          </p:nvSpPr>
          <p:spPr bwMode="auto">
            <a:xfrm>
              <a:off x="3516313" y="3176588"/>
              <a:ext cx="1588" cy="1587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0" name="Freeform 63"/>
            <p:cNvSpPr>
              <a:spLocks/>
            </p:cNvSpPr>
            <p:nvPr userDrawn="1"/>
          </p:nvSpPr>
          <p:spPr bwMode="auto">
            <a:xfrm>
              <a:off x="3514726" y="3176588"/>
              <a:ext cx="1588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1" name="Freeform 64"/>
            <p:cNvSpPr>
              <a:spLocks noEditPoints="1"/>
            </p:cNvSpPr>
            <p:nvPr userDrawn="1"/>
          </p:nvSpPr>
          <p:spPr bwMode="auto">
            <a:xfrm>
              <a:off x="3344863" y="2371725"/>
              <a:ext cx="2679700" cy="487362"/>
            </a:xfrm>
            <a:custGeom>
              <a:avLst/>
              <a:gdLst>
                <a:gd name="T0" fmla="*/ 3153 w 3375"/>
                <a:gd name="T1" fmla="*/ 563 h 613"/>
                <a:gd name="T2" fmla="*/ 3013 w 3375"/>
                <a:gd name="T3" fmla="*/ 536 h 613"/>
                <a:gd name="T4" fmla="*/ 2799 w 3375"/>
                <a:gd name="T5" fmla="*/ 325 h 613"/>
                <a:gd name="T6" fmla="*/ 2795 w 3375"/>
                <a:gd name="T7" fmla="*/ 209 h 613"/>
                <a:gd name="T8" fmla="*/ 2835 w 3375"/>
                <a:gd name="T9" fmla="*/ 96 h 613"/>
                <a:gd name="T10" fmla="*/ 2715 w 3375"/>
                <a:gd name="T11" fmla="*/ 3 h 613"/>
                <a:gd name="T12" fmla="*/ 1606 w 3375"/>
                <a:gd name="T13" fmla="*/ 46 h 613"/>
                <a:gd name="T14" fmla="*/ 1158 w 3375"/>
                <a:gd name="T15" fmla="*/ 0 h 613"/>
                <a:gd name="T16" fmla="*/ 1219 w 3375"/>
                <a:gd name="T17" fmla="*/ 56 h 613"/>
                <a:gd name="T18" fmla="*/ 1174 w 3375"/>
                <a:gd name="T19" fmla="*/ 405 h 613"/>
                <a:gd name="T20" fmla="*/ 1017 w 3375"/>
                <a:gd name="T21" fmla="*/ 244 h 613"/>
                <a:gd name="T22" fmla="*/ 1116 w 3375"/>
                <a:gd name="T23" fmla="*/ 157 h 613"/>
                <a:gd name="T24" fmla="*/ 1086 w 3375"/>
                <a:gd name="T25" fmla="*/ 36 h 613"/>
                <a:gd name="T26" fmla="*/ 60 w 3375"/>
                <a:gd name="T27" fmla="*/ 35 h 613"/>
                <a:gd name="T28" fmla="*/ 89 w 3375"/>
                <a:gd name="T29" fmla="*/ 367 h 613"/>
                <a:gd name="T30" fmla="*/ 857 w 3375"/>
                <a:gd name="T31" fmla="*/ 459 h 613"/>
                <a:gd name="T32" fmla="*/ 797 w 3375"/>
                <a:gd name="T33" fmla="*/ 398 h 613"/>
                <a:gd name="T34" fmla="*/ 896 w 3375"/>
                <a:gd name="T35" fmla="*/ 282 h 613"/>
                <a:gd name="T36" fmla="*/ 1159 w 3375"/>
                <a:gd name="T37" fmla="*/ 575 h 613"/>
                <a:gd name="T38" fmla="*/ 1491 w 3375"/>
                <a:gd name="T39" fmla="*/ 583 h 613"/>
                <a:gd name="T40" fmla="*/ 2572 w 3375"/>
                <a:gd name="T41" fmla="*/ 423 h 613"/>
                <a:gd name="T42" fmla="*/ 2510 w 3375"/>
                <a:gd name="T43" fmla="*/ 365 h 613"/>
                <a:gd name="T44" fmla="*/ 2695 w 3375"/>
                <a:gd name="T45" fmla="*/ 414 h 613"/>
                <a:gd name="T46" fmla="*/ 2960 w 3375"/>
                <a:gd name="T47" fmla="*/ 605 h 613"/>
                <a:gd name="T48" fmla="*/ 3299 w 3375"/>
                <a:gd name="T49" fmla="*/ 528 h 613"/>
                <a:gd name="T50" fmla="*/ 628 w 3375"/>
                <a:gd name="T51" fmla="*/ 414 h 613"/>
                <a:gd name="T52" fmla="*/ 470 w 3375"/>
                <a:gd name="T53" fmla="*/ 355 h 613"/>
                <a:gd name="T54" fmla="*/ 308 w 3375"/>
                <a:gd name="T55" fmla="*/ 424 h 613"/>
                <a:gd name="T56" fmla="*/ 234 w 3375"/>
                <a:gd name="T57" fmla="*/ 377 h 613"/>
                <a:gd name="T58" fmla="*/ 358 w 3375"/>
                <a:gd name="T59" fmla="*/ 260 h 613"/>
                <a:gd name="T60" fmla="*/ 373 w 3375"/>
                <a:gd name="T61" fmla="*/ 169 h 613"/>
                <a:gd name="T62" fmla="*/ 395 w 3375"/>
                <a:gd name="T63" fmla="*/ 35 h 613"/>
                <a:gd name="T64" fmla="*/ 496 w 3375"/>
                <a:gd name="T65" fmla="*/ 79 h 613"/>
                <a:gd name="T66" fmla="*/ 653 w 3375"/>
                <a:gd name="T67" fmla="*/ 39 h 613"/>
                <a:gd name="T68" fmla="*/ 975 w 3375"/>
                <a:gd name="T69" fmla="*/ 153 h 613"/>
                <a:gd name="T70" fmla="*/ 918 w 3375"/>
                <a:gd name="T71" fmla="*/ 216 h 613"/>
                <a:gd name="T72" fmla="*/ 907 w 3375"/>
                <a:gd name="T73" fmla="*/ 36 h 613"/>
                <a:gd name="T74" fmla="*/ 978 w 3375"/>
                <a:gd name="T75" fmla="*/ 103 h 613"/>
                <a:gd name="T76" fmla="*/ 1354 w 3375"/>
                <a:gd name="T77" fmla="*/ 553 h 613"/>
                <a:gd name="T78" fmla="*/ 1197 w 3375"/>
                <a:gd name="T79" fmla="*/ 459 h 613"/>
                <a:gd name="T80" fmla="*/ 1253 w 3375"/>
                <a:gd name="T81" fmla="*/ 393 h 613"/>
                <a:gd name="T82" fmla="*/ 1586 w 3375"/>
                <a:gd name="T83" fmla="*/ 480 h 613"/>
                <a:gd name="T84" fmla="*/ 1797 w 3375"/>
                <a:gd name="T85" fmla="*/ 390 h 613"/>
                <a:gd name="T86" fmla="*/ 1638 w 3375"/>
                <a:gd name="T87" fmla="*/ 407 h 613"/>
                <a:gd name="T88" fmla="*/ 1706 w 3375"/>
                <a:gd name="T89" fmla="*/ 40 h 613"/>
                <a:gd name="T90" fmla="*/ 1831 w 3375"/>
                <a:gd name="T91" fmla="*/ 64 h 613"/>
                <a:gd name="T92" fmla="*/ 2320 w 3375"/>
                <a:gd name="T93" fmla="*/ 422 h 613"/>
                <a:gd name="T94" fmla="*/ 2165 w 3375"/>
                <a:gd name="T95" fmla="*/ 375 h 613"/>
                <a:gd name="T96" fmla="*/ 1992 w 3375"/>
                <a:gd name="T97" fmla="*/ 422 h 613"/>
                <a:gd name="T98" fmla="*/ 2008 w 3375"/>
                <a:gd name="T99" fmla="*/ 233 h 613"/>
                <a:gd name="T100" fmla="*/ 2082 w 3375"/>
                <a:gd name="T101" fmla="*/ 282 h 613"/>
                <a:gd name="T102" fmla="*/ 2078 w 3375"/>
                <a:gd name="T103" fmla="*/ 184 h 613"/>
                <a:gd name="T104" fmla="*/ 2141 w 3375"/>
                <a:gd name="T105" fmla="*/ 39 h 613"/>
                <a:gd name="T106" fmla="*/ 2224 w 3375"/>
                <a:gd name="T107" fmla="*/ 104 h 613"/>
                <a:gd name="T108" fmla="*/ 2387 w 3375"/>
                <a:gd name="T109" fmla="*/ 52 h 613"/>
                <a:gd name="T110" fmla="*/ 2681 w 3375"/>
                <a:gd name="T111" fmla="*/ 177 h 613"/>
                <a:gd name="T112" fmla="*/ 2608 w 3375"/>
                <a:gd name="T113" fmla="*/ 220 h 613"/>
                <a:gd name="T114" fmla="*/ 2651 w 3375"/>
                <a:gd name="T115" fmla="*/ 46 h 613"/>
                <a:gd name="T116" fmla="*/ 2693 w 3375"/>
                <a:gd name="T117" fmla="*/ 135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75" h="613">
                  <a:moveTo>
                    <a:pt x="3347" y="459"/>
                  </a:moveTo>
                  <a:lnTo>
                    <a:pt x="3333" y="474"/>
                  </a:lnTo>
                  <a:lnTo>
                    <a:pt x="3315" y="487"/>
                  </a:lnTo>
                  <a:lnTo>
                    <a:pt x="3298" y="502"/>
                  </a:lnTo>
                  <a:lnTo>
                    <a:pt x="3278" y="515"/>
                  </a:lnTo>
                  <a:lnTo>
                    <a:pt x="3257" y="527"/>
                  </a:lnTo>
                  <a:lnTo>
                    <a:pt x="3234" y="539"/>
                  </a:lnTo>
                  <a:lnTo>
                    <a:pt x="3210" y="548"/>
                  </a:lnTo>
                  <a:lnTo>
                    <a:pt x="3185" y="556"/>
                  </a:lnTo>
                  <a:lnTo>
                    <a:pt x="3169" y="560"/>
                  </a:lnTo>
                  <a:lnTo>
                    <a:pt x="3153" y="563"/>
                  </a:lnTo>
                  <a:lnTo>
                    <a:pt x="3138" y="564"/>
                  </a:lnTo>
                  <a:lnTo>
                    <a:pt x="3122" y="564"/>
                  </a:lnTo>
                  <a:lnTo>
                    <a:pt x="3122" y="564"/>
                  </a:lnTo>
                  <a:lnTo>
                    <a:pt x="3121" y="564"/>
                  </a:lnTo>
                  <a:lnTo>
                    <a:pt x="3121" y="564"/>
                  </a:lnTo>
                  <a:lnTo>
                    <a:pt x="3108" y="563"/>
                  </a:lnTo>
                  <a:lnTo>
                    <a:pt x="3093" y="561"/>
                  </a:lnTo>
                  <a:lnTo>
                    <a:pt x="3080" y="559"/>
                  </a:lnTo>
                  <a:lnTo>
                    <a:pt x="3067" y="556"/>
                  </a:lnTo>
                  <a:lnTo>
                    <a:pt x="3039" y="547"/>
                  </a:lnTo>
                  <a:lnTo>
                    <a:pt x="3013" y="536"/>
                  </a:lnTo>
                  <a:lnTo>
                    <a:pt x="2988" y="523"/>
                  </a:lnTo>
                  <a:lnTo>
                    <a:pt x="2964" y="508"/>
                  </a:lnTo>
                  <a:lnTo>
                    <a:pt x="2941" y="492"/>
                  </a:lnTo>
                  <a:lnTo>
                    <a:pt x="2922" y="475"/>
                  </a:lnTo>
                  <a:lnTo>
                    <a:pt x="2907" y="462"/>
                  </a:lnTo>
                  <a:lnTo>
                    <a:pt x="2895" y="447"/>
                  </a:lnTo>
                  <a:lnTo>
                    <a:pt x="2882" y="434"/>
                  </a:lnTo>
                  <a:lnTo>
                    <a:pt x="2870" y="418"/>
                  </a:lnTo>
                  <a:lnTo>
                    <a:pt x="2846" y="387"/>
                  </a:lnTo>
                  <a:lnTo>
                    <a:pt x="2823" y="355"/>
                  </a:lnTo>
                  <a:lnTo>
                    <a:pt x="2799" y="325"/>
                  </a:lnTo>
                  <a:lnTo>
                    <a:pt x="2773" y="297"/>
                  </a:lnTo>
                  <a:lnTo>
                    <a:pt x="2759" y="284"/>
                  </a:lnTo>
                  <a:lnTo>
                    <a:pt x="2745" y="270"/>
                  </a:lnTo>
                  <a:lnTo>
                    <a:pt x="2729" y="258"/>
                  </a:lnTo>
                  <a:lnTo>
                    <a:pt x="2713" y="249"/>
                  </a:lnTo>
                  <a:lnTo>
                    <a:pt x="2730" y="244"/>
                  </a:lnTo>
                  <a:lnTo>
                    <a:pt x="2747" y="238"/>
                  </a:lnTo>
                  <a:lnTo>
                    <a:pt x="2762" y="232"/>
                  </a:lnTo>
                  <a:lnTo>
                    <a:pt x="2774" y="224"/>
                  </a:lnTo>
                  <a:lnTo>
                    <a:pt x="2786" y="217"/>
                  </a:lnTo>
                  <a:lnTo>
                    <a:pt x="2795" y="209"/>
                  </a:lnTo>
                  <a:lnTo>
                    <a:pt x="2804" y="200"/>
                  </a:lnTo>
                  <a:lnTo>
                    <a:pt x="2811" y="192"/>
                  </a:lnTo>
                  <a:lnTo>
                    <a:pt x="2818" y="182"/>
                  </a:lnTo>
                  <a:lnTo>
                    <a:pt x="2823" y="175"/>
                  </a:lnTo>
                  <a:lnTo>
                    <a:pt x="2827" y="165"/>
                  </a:lnTo>
                  <a:lnTo>
                    <a:pt x="2830" y="157"/>
                  </a:lnTo>
                  <a:lnTo>
                    <a:pt x="2835" y="143"/>
                  </a:lnTo>
                  <a:lnTo>
                    <a:pt x="2836" y="129"/>
                  </a:lnTo>
                  <a:lnTo>
                    <a:pt x="2838" y="117"/>
                  </a:lnTo>
                  <a:lnTo>
                    <a:pt x="2836" y="107"/>
                  </a:lnTo>
                  <a:lnTo>
                    <a:pt x="2835" y="96"/>
                  </a:lnTo>
                  <a:lnTo>
                    <a:pt x="2832" y="85"/>
                  </a:lnTo>
                  <a:lnTo>
                    <a:pt x="2828" y="75"/>
                  </a:lnTo>
                  <a:lnTo>
                    <a:pt x="2823" y="64"/>
                  </a:lnTo>
                  <a:lnTo>
                    <a:pt x="2818" y="55"/>
                  </a:lnTo>
                  <a:lnTo>
                    <a:pt x="2811" y="47"/>
                  </a:lnTo>
                  <a:lnTo>
                    <a:pt x="2800" y="36"/>
                  </a:lnTo>
                  <a:lnTo>
                    <a:pt x="2787" y="27"/>
                  </a:lnTo>
                  <a:lnTo>
                    <a:pt x="2773" y="19"/>
                  </a:lnTo>
                  <a:lnTo>
                    <a:pt x="2755" y="12"/>
                  </a:lnTo>
                  <a:lnTo>
                    <a:pt x="2737" y="7"/>
                  </a:lnTo>
                  <a:lnTo>
                    <a:pt x="2715" y="3"/>
                  </a:lnTo>
                  <a:lnTo>
                    <a:pt x="2693" y="2"/>
                  </a:lnTo>
                  <a:lnTo>
                    <a:pt x="2667" y="0"/>
                  </a:lnTo>
                  <a:lnTo>
                    <a:pt x="1534" y="0"/>
                  </a:lnTo>
                  <a:lnTo>
                    <a:pt x="1530" y="35"/>
                  </a:lnTo>
                  <a:lnTo>
                    <a:pt x="1545" y="35"/>
                  </a:lnTo>
                  <a:lnTo>
                    <a:pt x="1561" y="35"/>
                  </a:lnTo>
                  <a:lnTo>
                    <a:pt x="1577" y="36"/>
                  </a:lnTo>
                  <a:lnTo>
                    <a:pt x="1591" y="39"/>
                  </a:lnTo>
                  <a:lnTo>
                    <a:pt x="1597" y="40"/>
                  </a:lnTo>
                  <a:lnTo>
                    <a:pt x="1602" y="43"/>
                  </a:lnTo>
                  <a:lnTo>
                    <a:pt x="1606" y="46"/>
                  </a:lnTo>
                  <a:lnTo>
                    <a:pt x="1610" y="48"/>
                  </a:lnTo>
                  <a:lnTo>
                    <a:pt x="1613" y="52"/>
                  </a:lnTo>
                  <a:lnTo>
                    <a:pt x="1614" y="56"/>
                  </a:lnTo>
                  <a:lnTo>
                    <a:pt x="1617" y="61"/>
                  </a:lnTo>
                  <a:lnTo>
                    <a:pt x="1617" y="67"/>
                  </a:lnTo>
                  <a:lnTo>
                    <a:pt x="1618" y="79"/>
                  </a:lnTo>
                  <a:lnTo>
                    <a:pt x="1618" y="93"/>
                  </a:lnTo>
                  <a:lnTo>
                    <a:pt x="1599" y="273"/>
                  </a:lnTo>
                  <a:lnTo>
                    <a:pt x="1599" y="273"/>
                  </a:lnTo>
                  <a:lnTo>
                    <a:pt x="1348" y="0"/>
                  </a:lnTo>
                  <a:lnTo>
                    <a:pt x="1158" y="0"/>
                  </a:lnTo>
                  <a:lnTo>
                    <a:pt x="1155" y="35"/>
                  </a:lnTo>
                  <a:lnTo>
                    <a:pt x="1159" y="35"/>
                  </a:lnTo>
                  <a:lnTo>
                    <a:pt x="1164" y="35"/>
                  </a:lnTo>
                  <a:lnTo>
                    <a:pt x="1182" y="36"/>
                  </a:lnTo>
                  <a:lnTo>
                    <a:pt x="1195" y="39"/>
                  </a:lnTo>
                  <a:lnTo>
                    <a:pt x="1201" y="40"/>
                  </a:lnTo>
                  <a:lnTo>
                    <a:pt x="1205" y="43"/>
                  </a:lnTo>
                  <a:lnTo>
                    <a:pt x="1209" y="46"/>
                  </a:lnTo>
                  <a:lnTo>
                    <a:pt x="1213" y="50"/>
                  </a:lnTo>
                  <a:lnTo>
                    <a:pt x="1216" y="52"/>
                  </a:lnTo>
                  <a:lnTo>
                    <a:pt x="1219" y="56"/>
                  </a:lnTo>
                  <a:lnTo>
                    <a:pt x="1220" y="61"/>
                  </a:lnTo>
                  <a:lnTo>
                    <a:pt x="1221" y="67"/>
                  </a:lnTo>
                  <a:lnTo>
                    <a:pt x="1223" y="79"/>
                  </a:lnTo>
                  <a:lnTo>
                    <a:pt x="1221" y="95"/>
                  </a:lnTo>
                  <a:lnTo>
                    <a:pt x="1197" y="338"/>
                  </a:lnTo>
                  <a:lnTo>
                    <a:pt x="1195" y="351"/>
                  </a:lnTo>
                  <a:lnTo>
                    <a:pt x="1192" y="365"/>
                  </a:lnTo>
                  <a:lnTo>
                    <a:pt x="1190" y="377"/>
                  </a:lnTo>
                  <a:lnTo>
                    <a:pt x="1186" y="387"/>
                  </a:lnTo>
                  <a:lnTo>
                    <a:pt x="1180" y="397"/>
                  </a:lnTo>
                  <a:lnTo>
                    <a:pt x="1174" y="405"/>
                  </a:lnTo>
                  <a:lnTo>
                    <a:pt x="1167" y="410"/>
                  </a:lnTo>
                  <a:lnTo>
                    <a:pt x="1160" y="415"/>
                  </a:lnTo>
                  <a:lnTo>
                    <a:pt x="1124" y="370"/>
                  </a:lnTo>
                  <a:lnTo>
                    <a:pt x="1087" y="323"/>
                  </a:lnTo>
                  <a:lnTo>
                    <a:pt x="1067" y="302"/>
                  </a:lnTo>
                  <a:lnTo>
                    <a:pt x="1046" y="282"/>
                  </a:lnTo>
                  <a:lnTo>
                    <a:pt x="1034" y="273"/>
                  </a:lnTo>
                  <a:lnTo>
                    <a:pt x="1023" y="264"/>
                  </a:lnTo>
                  <a:lnTo>
                    <a:pt x="1011" y="256"/>
                  </a:lnTo>
                  <a:lnTo>
                    <a:pt x="998" y="249"/>
                  </a:lnTo>
                  <a:lnTo>
                    <a:pt x="1017" y="244"/>
                  </a:lnTo>
                  <a:lnTo>
                    <a:pt x="1033" y="238"/>
                  </a:lnTo>
                  <a:lnTo>
                    <a:pt x="1047" y="232"/>
                  </a:lnTo>
                  <a:lnTo>
                    <a:pt x="1060" y="224"/>
                  </a:lnTo>
                  <a:lnTo>
                    <a:pt x="1071" y="217"/>
                  </a:lnTo>
                  <a:lnTo>
                    <a:pt x="1082" y="209"/>
                  </a:lnTo>
                  <a:lnTo>
                    <a:pt x="1090" y="200"/>
                  </a:lnTo>
                  <a:lnTo>
                    <a:pt x="1098" y="192"/>
                  </a:lnTo>
                  <a:lnTo>
                    <a:pt x="1103" y="182"/>
                  </a:lnTo>
                  <a:lnTo>
                    <a:pt x="1108" y="175"/>
                  </a:lnTo>
                  <a:lnTo>
                    <a:pt x="1112" y="165"/>
                  </a:lnTo>
                  <a:lnTo>
                    <a:pt x="1116" y="157"/>
                  </a:lnTo>
                  <a:lnTo>
                    <a:pt x="1120" y="143"/>
                  </a:lnTo>
                  <a:lnTo>
                    <a:pt x="1122" y="129"/>
                  </a:lnTo>
                  <a:lnTo>
                    <a:pt x="1123" y="117"/>
                  </a:lnTo>
                  <a:lnTo>
                    <a:pt x="1122" y="107"/>
                  </a:lnTo>
                  <a:lnTo>
                    <a:pt x="1120" y="96"/>
                  </a:lnTo>
                  <a:lnTo>
                    <a:pt x="1118" y="85"/>
                  </a:lnTo>
                  <a:lnTo>
                    <a:pt x="1114" y="75"/>
                  </a:lnTo>
                  <a:lnTo>
                    <a:pt x="1108" y="64"/>
                  </a:lnTo>
                  <a:lnTo>
                    <a:pt x="1103" y="55"/>
                  </a:lnTo>
                  <a:lnTo>
                    <a:pt x="1096" y="47"/>
                  </a:lnTo>
                  <a:lnTo>
                    <a:pt x="1086" y="36"/>
                  </a:lnTo>
                  <a:lnTo>
                    <a:pt x="1072" y="27"/>
                  </a:lnTo>
                  <a:lnTo>
                    <a:pt x="1058" y="19"/>
                  </a:lnTo>
                  <a:lnTo>
                    <a:pt x="1042" y="12"/>
                  </a:lnTo>
                  <a:lnTo>
                    <a:pt x="1023" y="7"/>
                  </a:lnTo>
                  <a:lnTo>
                    <a:pt x="1003" y="3"/>
                  </a:lnTo>
                  <a:lnTo>
                    <a:pt x="982" y="2"/>
                  </a:lnTo>
                  <a:lnTo>
                    <a:pt x="958" y="0"/>
                  </a:lnTo>
                  <a:lnTo>
                    <a:pt x="59" y="0"/>
                  </a:lnTo>
                  <a:lnTo>
                    <a:pt x="41" y="0"/>
                  </a:lnTo>
                  <a:lnTo>
                    <a:pt x="37" y="35"/>
                  </a:lnTo>
                  <a:lnTo>
                    <a:pt x="60" y="35"/>
                  </a:lnTo>
                  <a:lnTo>
                    <a:pt x="77" y="35"/>
                  </a:lnTo>
                  <a:lnTo>
                    <a:pt x="91" y="38"/>
                  </a:lnTo>
                  <a:lnTo>
                    <a:pt x="96" y="40"/>
                  </a:lnTo>
                  <a:lnTo>
                    <a:pt x="101" y="43"/>
                  </a:lnTo>
                  <a:lnTo>
                    <a:pt x="105" y="46"/>
                  </a:lnTo>
                  <a:lnTo>
                    <a:pt x="109" y="50"/>
                  </a:lnTo>
                  <a:lnTo>
                    <a:pt x="113" y="56"/>
                  </a:lnTo>
                  <a:lnTo>
                    <a:pt x="116" y="64"/>
                  </a:lnTo>
                  <a:lnTo>
                    <a:pt x="117" y="75"/>
                  </a:lnTo>
                  <a:lnTo>
                    <a:pt x="117" y="87"/>
                  </a:lnTo>
                  <a:lnTo>
                    <a:pt x="89" y="367"/>
                  </a:lnTo>
                  <a:lnTo>
                    <a:pt x="87" y="382"/>
                  </a:lnTo>
                  <a:lnTo>
                    <a:pt x="83" y="393"/>
                  </a:lnTo>
                  <a:lnTo>
                    <a:pt x="77" y="403"/>
                  </a:lnTo>
                  <a:lnTo>
                    <a:pt x="71" y="411"/>
                  </a:lnTo>
                  <a:lnTo>
                    <a:pt x="61" y="417"/>
                  </a:lnTo>
                  <a:lnTo>
                    <a:pt x="49" y="421"/>
                  </a:lnTo>
                  <a:lnTo>
                    <a:pt x="36" y="423"/>
                  </a:lnTo>
                  <a:lnTo>
                    <a:pt x="22" y="423"/>
                  </a:lnTo>
                  <a:lnTo>
                    <a:pt x="4" y="423"/>
                  </a:lnTo>
                  <a:lnTo>
                    <a:pt x="0" y="459"/>
                  </a:lnTo>
                  <a:lnTo>
                    <a:pt x="857" y="459"/>
                  </a:lnTo>
                  <a:lnTo>
                    <a:pt x="860" y="424"/>
                  </a:lnTo>
                  <a:lnTo>
                    <a:pt x="854" y="424"/>
                  </a:lnTo>
                  <a:lnTo>
                    <a:pt x="837" y="423"/>
                  </a:lnTo>
                  <a:lnTo>
                    <a:pt x="822" y="421"/>
                  </a:lnTo>
                  <a:lnTo>
                    <a:pt x="817" y="418"/>
                  </a:lnTo>
                  <a:lnTo>
                    <a:pt x="812" y="417"/>
                  </a:lnTo>
                  <a:lnTo>
                    <a:pt x="808" y="413"/>
                  </a:lnTo>
                  <a:lnTo>
                    <a:pt x="804" y="410"/>
                  </a:lnTo>
                  <a:lnTo>
                    <a:pt x="801" y="406"/>
                  </a:lnTo>
                  <a:lnTo>
                    <a:pt x="798" y="402"/>
                  </a:lnTo>
                  <a:lnTo>
                    <a:pt x="797" y="398"/>
                  </a:lnTo>
                  <a:lnTo>
                    <a:pt x="796" y="393"/>
                  </a:lnTo>
                  <a:lnTo>
                    <a:pt x="794" y="381"/>
                  </a:lnTo>
                  <a:lnTo>
                    <a:pt x="796" y="365"/>
                  </a:lnTo>
                  <a:lnTo>
                    <a:pt x="806" y="260"/>
                  </a:lnTo>
                  <a:lnTo>
                    <a:pt x="834" y="260"/>
                  </a:lnTo>
                  <a:lnTo>
                    <a:pt x="853" y="261"/>
                  </a:lnTo>
                  <a:lnTo>
                    <a:pt x="870" y="265"/>
                  </a:lnTo>
                  <a:lnTo>
                    <a:pt x="878" y="268"/>
                  </a:lnTo>
                  <a:lnTo>
                    <a:pt x="885" y="272"/>
                  </a:lnTo>
                  <a:lnTo>
                    <a:pt x="892" y="276"/>
                  </a:lnTo>
                  <a:lnTo>
                    <a:pt x="896" y="282"/>
                  </a:lnTo>
                  <a:lnTo>
                    <a:pt x="925" y="325"/>
                  </a:lnTo>
                  <a:lnTo>
                    <a:pt x="954" y="370"/>
                  </a:lnTo>
                  <a:lnTo>
                    <a:pt x="985" y="414"/>
                  </a:lnTo>
                  <a:lnTo>
                    <a:pt x="1017" y="456"/>
                  </a:lnTo>
                  <a:lnTo>
                    <a:pt x="1034" y="476"/>
                  </a:lnTo>
                  <a:lnTo>
                    <a:pt x="1052" y="496"/>
                  </a:lnTo>
                  <a:lnTo>
                    <a:pt x="1071" y="515"/>
                  </a:lnTo>
                  <a:lnTo>
                    <a:pt x="1091" y="532"/>
                  </a:lnTo>
                  <a:lnTo>
                    <a:pt x="1112" y="548"/>
                  </a:lnTo>
                  <a:lnTo>
                    <a:pt x="1135" y="561"/>
                  </a:lnTo>
                  <a:lnTo>
                    <a:pt x="1159" y="575"/>
                  </a:lnTo>
                  <a:lnTo>
                    <a:pt x="1184" y="585"/>
                  </a:lnTo>
                  <a:lnTo>
                    <a:pt x="1216" y="596"/>
                  </a:lnTo>
                  <a:lnTo>
                    <a:pt x="1248" y="604"/>
                  </a:lnTo>
                  <a:lnTo>
                    <a:pt x="1279" y="609"/>
                  </a:lnTo>
                  <a:lnTo>
                    <a:pt x="1311" y="613"/>
                  </a:lnTo>
                  <a:lnTo>
                    <a:pt x="1341" y="613"/>
                  </a:lnTo>
                  <a:lnTo>
                    <a:pt x="1373" y="612"/>
                  </a:lnTo>
                  <a:lnTo>
                    <a:pt x="1402" y="608"/>
                  </a:lnTo>
                  <a:lnTo>
                    <a:pt x="1433" y="603"/>
                  </a:lnTo>
                  <a:lnTo>
                    <a:pt x="1462" y="593"/>
                  </a:lnTo>
                  <a:lnTo>
                    <a:pt x="1491" y="583"/>
                  </a:lnTo>
                  <a:lnTo>
                    <a:pt x="1519" y="568"/>
                  </a:lnTo>
                  <a:lnTo>
                    <a:pt x="1546" y="552"/>
                  </a:lnTo>
                  <a:lnTo>
                    <a:pt x="1559" y="543"/>
                  </a:lnTo>
                  <a:lnTo>
                    <a:pt x="1573" y="532"/>
                  </a:lnTo>
                  <a:lnTo>
                    <a:pt x="1586" y="522"/>
                  </a:lnTo>
                  <a:lnTo>
                    <a:pt x="1599" y="511"/>
                  </a:lnTo>
                  <a:lnTo>
                    <a:pt x="1623" y="487"/>
                  </a:lnTo>
                  <a:lnTo>
                    <a:pt x="1647" y="459"/>
                  </a:lnTo>
                  <a:lnTo>
                    <a:pt x="2572" y="459"/>
                  </a:lnTo>
                  <a:lnTo>
                    <a:pt x="2576" y="423"/>
                  </a:lnTo>
                  <a:lnTo>
                    <a:pt x="2572" y="423"/>
                  </a:lnTo>
                  <a:lnTo>
                    <a:pt x="2569" y="423"/>
                  </a:lnTo>
                  <a:lnTo>
                    <a:pt x="2552" y="423"/>
                  </a:lnTo>
                  <a:lnTo>
                    <a:pt x="2538" y="421"/>
                  </a:lnTo>
                  <a:lnTo>
                    <a:pt x="2532" y="418"/>
                  </a:lnTo>
                  <a:lnTo>
                    <a:pt x="2526" y="415"/>
                  </a:lnTo>
                  <a:lnTo>
                    <a:pt x="2522" y="413"/>
                  </a:lnTo>
                  <a:lnTo>
                    <a:pt x="2518" y="410"/>
                  </a:lnTo>
                  <a:lnTo>
                    <a:pt x="2513" y="402"/>
                  </a:lnTo>
                  <a:lnTo>
                    <a:pt x="2510" y="393"/>
                  </a:lnTo>
                  <a:lnTo>
                    <a:pt x="2509" y="381"/>
                  </a:lnTo>
                  <a:lnTo>
                    <a:pt x="2510" y="365"/>
                  </a:lnTo>
                  <a:lnTo>
                    <a:pt x="2521" y="260"/>
                  </a:lnTo>
                  <a:lnTo>
                    <a:pt x="2548" y="260"/>
                  </a:lnTo>
                  <a:lnTo>
                    <a:pt x="2566" y="261"/>
                  </a:lnTo>
                  <a:lnTo>
                    <a:pt x="2584" y="265"/>
                  </a:lnTo>
                  <a:lnTo>
                    <a:pt x="2592" y="268"/>
                  </a:lnTo>
                  <a:lnTo>
                    <a:pt x="2598" y="272"/>
                  </a:lnTo>
                  <a:lnTo>
                    <a:pt x="2605" y="276"/>
                  </a:lnTo>
                  <a:lnTo>
                    <a:pt x="2610" y="282"/>
                  </a:lnTo>
                  <a:lnTo>
                    <a:pt x="2638" y="326"/>
                  </a:lnTo>
                  <a:lnTo>
                    <a:pt x="2666" y="370"/>
                  </a:lnTo>
                  <a:lnTo>
                    <a:pt x="2695" y="414"/>
                  </a:lnTo>
                  <a:lnTo>
                    <a:pt x="2727" y="458"/>
                  </a:lnTo>
                  <a:lnTo>
                    <a:pt x="2745" y="478"/>
                  </a:lnTo>
                  <a:lnTo>
                    <a:pt x="2762" y="498"/>
                  </a:lnTo>
                  <a:lnTo>
                    <a:pt x="2781" y="516"/>
                  </a:lnTo>
                  <a:lnTo>
                    <a:pt x="2800" y="532"/>
                  </a:lnTo>
                  <a:lnTo>
                    <a:pt x="2822" y="548"/>
                  </a:lnTo>
                  <a:lnTo>
                    <a:pt x="2843" y="563"/>
                  </a:lnTo>
                  <a:lnTo>
                    <a:pt x="2867" y="575"/>
                  </a:lnTo>
                  <a:lnTo>
                    <a:pt x="2892" y="585"/>
                  </a:lnTo>
                  <a:lnTo>
                    <a:pt x="2927" y="597"/>
                  </a:lnTo>
                  <a:lnTo>
                    <a:pt x="2960" y="605"/>
                  </a:lnTo>
                  <a:lnTo>
                    <a:pt x="2995" y="611"/>
                  </a:lnTo>
                  <a:lnTo>
                    <a:pt x="3028" y="613"/>
                  </a:lnTo>
                  <a:lnTo>
                    <a:pt x="3060" y="613"/>
                  </a:lnTo>
                  <a:lnTo>
                    <a:pt x="3093" y="612"/>
                  </a:lnTo>
                  <a:lnTo>
                    <a:pt x="3125" y="607"/>
                  </a:lnTo>
                  <a:lnTo>
                    <a:pt x="3156" y="600"/>
                  </a:lnTo>
                  <a:lnTo>
                    <a:pt x="3186" y="589"/>
                  </a:lnTo>
                  <a:lnTo>
                    <a:pt x="3216" y="577"/>
                  </a:lnTo>
                  <a:lnTo>
                    <a:pt x="3245" y="563"/>
                  </a:lnTo>
                  <a:lnTo>
                    <a:pt x="3273" y="547"/>
                  </a:lnTo>
                  <a:lnTo>
                    <a:pt x="3299" y="528"/>
                  </a:lnTo>
                  <a:lnTo>
                    <a:pt x="3326" y="507"/>
                  </a:lnTo>
                  <a:lnTo>
                    <a:pt x="3351" y="484"/>
                  </a:lnTo>
                  <a:lnTo>
                    <a:pt x="3375" y="459"/>
                  </a:lnTo>
                  <a:lnTo>
                    <a:pt x="3347" y="459"/>
                  </a:lnTo>
                  <a:close/>
                  <a:moveTo>
                    <a:pt x="677" y="93"/>
                  </a:moveTo>
                  <a:lnTo>
                    <a:pt x="649" y="367"/>
                  </a:lnTo>
                  <a:lnTo>
                    <a:pt x="648" y="379"/>
                  </a:lnTo>
                  <a:lnTo>
                    <a:pt x="645" y="390"/>
                  </a:lnTo>
                  <a:lnTo>
                    <a:pt x="641" y="399"/>
                  </a:lnTo>
                  <a:lnTo>
                    <a:pt x="635" y="407"/>
                  </a:lnTo>
                  <a:lnTo>
                    <a:pt x="628" y="414"/>
                  </a:lnTo>
                  <a:lnTo>
                    <a:pt x="617" y="418"/>
                  </a:lnTo>
                  <a:lnTo>
                    <a:pt x="606" y="422"/>
                  </a:lnTo>
                  <a:lnTo>
                    <a:pt x="590" y="423"/>
                  </a:lnTo>
                  <a:lnTo>
                    <a:pt x="524" y="423"/>
                  </a:lnTo>
                  <a:lnTo>
                    <a:pt x="536" y="307"/>
                  </a:lnTo>
                  <a:lnTo>
                    <a:pt x="496" y="307"/>
                  </a:lnTo>
                  <a:lnTo>
                    <a:pt x="494" y="313"/>
                  </a:lnTo>
                  <a:lnTo>
                    <a:pt x="488" y="326"/>
                  </a:lnTo>
                  <a:lnTo>
                    <a:pt x="483" y="334"/>
                  </a:lnTo>
                  <a:lnTo>
                    <a:pt x="478" y="345"/>
                  </a:lnTo>
                  <a:lnTo>
                    <a:pt x="470" y="355"/>
                  </a:lnTo>
                  <a:lnTo>
                    <a:pt x="461" y="366"/>
                  </a:lnTo>
                  <a:lnTo>
                    <a:pt x="449" y="377"/>
                  </a:lnTo>
                  <a:lnTo>
                    <a:pt x="435" y="387"/>
                  </a:lnTo>
                  <a:lnTo>
                    <a:pt x="421" y="398"/>
                  </a:lnTo>
                  <a:lnTo>
                    <a:pt x="402" y="406"/>
                  </a:lnTo>
                  <a:lnTo>
                    <a:pt x="382" y="414"/>
                  </a:lnTo>
                  <a:lnTo>
                    <a:pt x="361" y="419"/>
                  </a:lnTo>
                  <a:lnTo>
                    <a:pt x="335" y="423"/>
                  </a:lnTo>
                  <a:lnTo>
                    <a:pt x="308" y="424"/>
                  </a:lnTo>
                  <a:lnTo>
                    <a:pt x="308" y="424"/>
                  </a:lnTo>
                  <a:lnTo>
                    <a:pt x="308" y="424"/>
                  </a:lnTo>
                  <a:lnTo>
                    <a:pt x="294" y="424"/>
                  </a:lnTo>
                  <a:lnTo>
                    <a:pt x="284" y="423"/>
                  </a:lnTo>
                  <a:lnTo>
                    <a:pt x="274" y="422"/>
                  </a:lnTo>
                  <a:lnTo>
                    <a:pt x="266" y="419"/>
                  </a:lnTo>
                  <a:lnTo>
                    <a:pt x="260" y="417"/>
                  </a:lnTo>
                  <a:lnTo>
                    <a:pt x="253" y="414"/>
                  </a:lnTo>
                  <a:lnTo>
                    <a:pt x="248" y="410"/>
                  </a:lnTo>
                  <a:lnTo>
                    <a:pt x="244" y="406"/>
                  </a:lnTo>
                  <a:lnTo>
                    <a:pt x="238" y="398"/>
                  </a:lnTo>
                  <a:lnTo>
                    <a:pt x="236" y="389"/>
                  </a:lnTo>
                  <a:lnTo>
                    <a:pt x="234" y="377"/>
                  </a:lnTo>
                  <a:lnTo>
                    <a:pt x="234" y="362"/>
                  </a:lnTo>
                  <a:lnTo>
                    <a:pt x="248" y="233"/>
                  </a:lnTo>
                  <a:lnTo>
                    <a:pt x="288" y="233"/>
                  </a:lnTo>
                  <a:lnTo>
                    <a:pt x="305" y="234"/>
                  </a:lnTo>
                  <a:lnTo>
                    <a:pt x="320" y="234"/>
                  </a:lnTo>
                  <a:lnTo>
                    <a:pt x="333" y="237"/>
                  </a:lnTo>
                  <a:lnTo>
                    <a:pt x="343" y="242"/>
                  </a:lnTo>
                  <a:lnTo>
                    <a:pt x="349" y="245"/>
                  </a:lnTo>
                  <a:lnTo>
                    <a:pt x="353" y="249"/>
                  </a:lnTo>
                  <a:lnTo>
                    <a:pt x="355" y="254"/>
                  </a:lnTo>
                  <a:lnTo>
                    <a:pt x="358" y="260"/>
                  </a:lnTo>
                  <a:lnTo>
                    <a:pt x="361" y="266"/>
                  </a:lnTo>
                  <a:lnTo>
                    <a:pt x="361" y="274"/>
                  </a:lnTo>
                  <a:lnTo>
                    <a:pt x="362" y="282"/>
                  </a:lnTo>
                  <a:lnTo>
                    <a:pt x="362" y="293"/>
                  </a:lnTo>
                  <a:lnTo>
                    <a:pt x="407" y="293"/>
                  </a:lnTo>
                  <a:lnTo>
                    <a:pt x="423" y="141"/>
                  </a:lnTo>
                  <a:lnTo>
                    <a:pt x="383" y="141"/>
                  </a:lnTo>
                  <a:lnTo>
                    <a:pt x="383" y="144"/>
                  </a:lnTo>
                  <a:lnTo>
                    <a:pt x="382" y="151"/>
                  </a:lnTo>
                  <a:lnTo>
                    <a:pt x="378" y="159"/>
                  </a:lnTo>
                  <a:lnTo>
                    <a:pt x="373" y="169"/>
                  </a:lnTo>
                  <a:lnTo>
                    <a:pt x="369" y="175"/>
                  </a:lnTo>
                  <a:lnTo>
                    <a:pt x="363" y="180"/>
                  </a:lnTo>
                  <a:lnTo>
                    <a:pt x="358" y="184"/>
                  </a:lnTo>
                  <a:lnTo>
                    <a:pt x="350" y="188"/>
                  </a:lnTo>
                  <a:lnTo>
                    <a:pt x="342" y="192"/>
                  </a:lnTo>
                  <a:lnTo>
                    <a:pt x="333" y="194"/>
                  </a:lnTo>
                  <a:lnTo>
                    <a:pt x="323" y="196"/>
                  </a:lnTo>
                  <a:lnTo>
                    <a:pt x="312" y="197"/>
                  </a:lnTo>
                  <a:lnTo>
                    <a:pt x="252" y="197"/>
                  </a:lnTo>
                  <a:lnTo>
                    <a:pt x="268" y="35"/>
                  </a:lnTo>
                  <a:lnTo>
                    <a:pt x="395" y="35"/>
                  </a:lnTo>
                  <a:lnTo>
                    <a:pt x="406" y="35"/>
                  </a:lnTo>
                  <a:lnTo>
                    <a:pt x="417" y="36"/>
                  </a:lnTo>
                  <a:lnTo>
                    <a:pt x="429" y="39"/>
                  </a:lnTo>
                  <a:lnTo>
                    <a:pt x="438" y="42"/>
                  </a:lnTo>
                  <a:lnTo>
                    <a:pt x="449" y="44"/>
                  </a:lnTo>
                  <a:lnTo>
                    <a:pt x="458" y="48"/>
                  </a:lnTo>
                  <a:lnTo>
                    <a:pt x="467" y="54"/>
                  </a:lnTo>
                  <a:lnTo>
                    <a:pt x="475" y="59"/>
                  </a:lnTo>
                  <a:lnTo>
                    <a:pt x="483" y="65"/>
                  </a:lnTo>
                  <a:lnTo>
                    <a:pt x="490" y="72"/>
                  </a:lnTo>
                  <a:lnTo>
                    <a:pt x="496" y="79"/>
                  </a:lnTo>
                  <a:lnTo>
                    <a:pt x="502" y="87"/>
                  </a:lnTo>
                  <a:lnTo>
                    <a:pt x="506" y="96"/>
                  </a:lnTo>
                  <a:lnTo>
                    <a:pt x="510" y="104"/>
                  </a:lnTo>
                  <a:lnTo>
                    <a:pt x="511" y="113"/>
                  </a:lnTo>
                  <a:lnTo>
                    <a:pt x="512" y="124"/>
                  </a:lnTo>
                  <a:lnTo>
                    <a:pt x="554" y="124"/>
                  </a:lnTo>
                  <a:lnTo>
                    <a:pt x="563" y="35"/>
                  </a:lnTo>
                  <a:lnTo>
                    <a:pt x="629" y="35"/>
                  </a:lnTo>
                  <a:lnTo>
                    <a:pt x="629" y="35"/>
                  </a:lnTo>
                  <a:lnTo>
                    <a:pt x="643" y="36"/>
                  </a:lnTo>
                  <a:lnTo>
                    <a:pt x="653" y="39"/>
                  </a:lnTo>
                  <a:lnTo>
                    <a:pt x="663" y="43"/>
                  </a:lnTo>
                  <a:lnTo>
                    <a:pt x="669" y="48"/>
                  </a:lnTo>
                  <a:lnTo>
                    <a:pt x="672" y="52"/>
                  </a:lnTo>
                  <a:lnTo>
                    <a:pt x="675" y="56"/>
                  </a:lnTo>
                  <a:lnTo>
                    <a:pt x="676" y="61"/>
                  </a:lnTo>
                  <a:lnTo>
                    <a:pt x="677" y="65"/>
                  </a:lnTo>
                  <a:lnTo>
                    <a:pt x="679" y="79"/>
                  </a:lnTo>
                  <a:lnTo>
                    <a:pt x="677" y="93"/>
                  </a:lnTo>
                  <a:close/>
                  <a:moveTo>
                    <a:pt x="978" y="135"/>
                  </a:moveTo>
                  <a:lnTo>
                    <a:pt x="977" y="144"/>
                  </a:lnTo>
                  <a:lnTo>
                    <a:pt x="975" y="153"/>
                  </a:lnTo>
                  <a:lnTo>
                    <a:pt x="973" y="161"/>
                  </a:lnTo>
                  <a:lnTo>
                    <a:pt x="970" y="169"/>
                  </a:lnTo>
                  <a:lnTo>
                    <a:pt x="966" y="177"/>
                  </a:lnTo>
                  <a:lnTo>
                    <a:pt x="962" y="184"/>
                  </a:lnTo>
                  <a:lnTo>
                    <a:pt x="957" y="190"/>
                  </a:lnTo>
                  <a:lnTo>
                    <a:pt x="951" y="197"/>
                  </a:lnTo>
                  <a:lnTo>
                    <a:pt x="946" y="201"/>
                  </a:lnTo>
                  <a:lnTo>
                    <a:pt x="939" y="206"/>
                  </a:lnTo>
                  <a:lnTo>
                    <a:pt x="933" y="210"/>
                  </a:lnTo>
                  <a:lnTo>
                    <a:pt x="926" y="213"/>
                  </a:lnTo>
                  <a:lnTo>
                    <a:pt x="918" y="216"/>
                  </a:lnTo>
                  <a:lnTo>
                    <a:pt x="910" y="218"/>
                  </a:lnTo>
                  <a:lnTo>
                    <a:pt x="902" y="220"/>
                  </a:lnTo>
                  <a:lnTo>
                    <a:pt x="893" y="220"/>
                  </a:lnTo>
                  <a:lnTo>
                    <a:pt x="878" y="220"/>
                  </a:lnTo>
                  <a:lnTo>
                    <a:pt x="850" y="220"/>
                  </a:lnTo>
                  <a:lnTo>
                    <a:pt x="822" y="220"/>
                  </a:lnTo>
                  <a:lnTo>
                    <a:pt x="810" y="220"/>
                  </a:lnTo>
                  <a:lnTo>
                    <a:pt x="829" y="35"/>
                  </a:lnTo>
                  <a:lnTo>
                    <a:pt x="884" y="35"/>
                  </a:lnTo>
                  <a:lnTo>
                    <a:pt x="896" y="35"/>
                  </a:lnTo>
                  <a:lnTo>
                    <a:pt x="907" y="36"/>
                  </a:lnTo>
                  <a:lnTo>
                    <a:pt x="918" y="39"/>
                  </a:lnTo>
                  <a:lnTo>
                    <a:pt x="929" y="42"/>
                  </a:lnTo>
                  <a:lnTo>
                    <a:pt x="937" y="46"/>
                  </a:lnTo>
                  <a:lnTo>
                    <a:pt x="946" y="51"/>
                  </a:lnTo>
                  <a:lnTo>
                    <a:pt x="953" y="56"/>
                  </a:lnTo>
                  <a:lnTo>
                    <a:pt x="959" y="63"/>
                  </a:lnTo>
                  <a:lnTo>
                    <a:pt x="965" y="69"/>
                  </a:lnTo>
                  <a:lnTo>
                    <a:pt x="970" y="77"/>
                  </a:lnTo>
                  <a:lnTo>
                    <a:pt x="973" y="85"/>
                  </a:lnTo>
                  <a:lnTo>
                    <a:pt x="975" y="93"/>
                  </a:lnTo>
                  <a:lnTo>
                    <a:pt x="978" y="103"/>
                  </a:lnTo>
                  <a:lnTo>
                    <a:pt x="979" y="113"/>
                  </a:lnTo>
                  <a:lnTo>
                    <a:pt x="979" y="123"/>
                  </a:lnTo>
                  <a:lnTo>
                    <a:pt x="978" y="135"/>
                  </a:lnTo>
                  <a:close/>
                  <a:moveTo>
                    <a:pt x="1482" y="547"/>
                  </a:moveTo>
                  <a:lnTo>
                    <a:pt x="1464" y="553"/>
                  </a:lnTo>
                  <a:lnTo>
                    <a:pt x="1445" y="557"/>
                  </a:lnTo>
                  <a:lnTo>
                    <a:pt x="1426" y="560"/>
                  </a:lnTo>
                  <a:lnTo>
                    <a:pt x="1409" y="560"/>
                  </a:lnTo>
                  <a:lnTo>
                    <a:pt x="1390" y="560"/>
                  </a:lnTo>
                  <a:lnTo>
                    <a:pt x="1372" y="557"/>
                  </a:lnTo>
                  <a:lnTo>
                    <a:pt x="1354" y="553"/>
                  </a:lnTo>
                  <a:lnTo>
                    <a:pt x="1337" y="548"/>
                  </a:lnTo>
                  <a:lnTo>
                    <a:pt x="1320" y="543"/>
                  </a:lnTo>
                  <a:lnTo>
                    <a:pt x="1303" y="535"/>
                  </a:lnTo>
                  <a:lnTo>
                    <a:pt x="1287" y="527"/>
                  </a:lnTo>
                  <a:lnTo>
                    <a:pt x="1271" y="519"/>
                  </a:lnTo>
                  <a:lnTo>
                    <a:pt x="1256" y="508"/>
                  </a:lnTo>
                  <a:lnTo>
                    <a:pt x="1240" y="498"/>
                  </a:lnTo>
                  <a:lnTo>
                    <a:pt x="1227" y="487"/>
                  </a:lnTo>
                  <a:lnTo>
                    <a:pt x="1213" y="475"/>
                  </a:lnTo>
                  <a:lnTo>
                    <a:pt x="1205" y="467"/>
                  </a:lnTo>
                  <a:lnTo>
                    <a:pt x="1197" y="459"/>
                  </a:lnTo>
                  <a:lnTo>
                    <a:pt x="1319" y="459"/>
                  </a:lnTo>
                  <a:lnTo>
                    <a:pt x="1321" y="423"/>
                  </a:lnTo>
                  <a:lnTo>
                    <a:pt x="1315" y="423"/>
                  </a:lnTo>
                  <a:lnTo>
                    <a:pt x="1297" y="422"/>
                  </a:lnTo>
                  <a:lnTo>
                    <a:pt x="1284" y="419"/>
                  </a:lnTo>
                  <a:lnTo>
                    <a:pt x="1277" y="417"/>
                  </a:lnTo>
                  <a:lnTo>
                    <a:pt x="1272" y="414"/>
                  </a:lnTo>
                  <a:lnTo>
                    <a:pt x="1267" y="410"/>
                  </a:lnTo>
                  <a:lnTo>
                    <a:pt x="1263" y="406"/>
                  </a:lnTo>
                  <a:lnTo>
                    <a:pt x="1257" y="399"/>
                  </a:lnTo>
                  <a:lnTo>
                    <a:pt x="1253" y="393"/>
                  </a:lnTo>
                  <a:lnTo>
                    <a:pt x="1249" y="383"/>
                  </a:lnTo>
                  <a:lnTo>
                    <a:pt x="1247" y="373"/>
                  </a:lnTo>
                  <a:lnTo>
                    <a:pt x="1245" y="359"/>
                  </a:lnTo>
                  <a:lnTo>
                    <a:pt x="1245" y="345"/>
                  </a:lnTo>
                  <a:lnTo>
                    <a:pt x="1247" y="326"/>
                  </a:lnTo>
                  <a:lnTo>
                    <a:pt x="1249" y="305"/>
                  </a:lnTo>
                  <a:lnTo>
                    <a:pt x="1269" y="125"/>
                  </a:lnTo>
                  <a:lnTo>
                    <a:pt x="1585" y="467"/>
                  </a:lnTo>
                  <a:lnTo>
                    <a:pt x="1587" y="471"/>
                  </a:lnTo>
                  <a:lnTo>
                    <a:pt x="1587" y="476"/>
                  </a:lnTo>
                  <a:lnTo>
                    <a:pt x="1586" y="480"/>
                  </a:lnTo>
                  <a:lnTo>
                    <a:pt x="1582" y="487"/>
                  </a:lnTo>
                  <a:lnTo>
                    <a:pt x="1571" y="498"/>
                  </a:lnTo>
                  <a:lnTo>
                    <a:pt x="1555" y="510"/>
                  </a:lnTo>
                  <a:lnTo>
                    <a:pt x="1537" y="522"/>
                  </a:lnTo>
                  <a:lnTo>
                    <a:pt x="1517" y="532"/>
                  </a:lnTo>
                  <a:lnTo>
                    <a:pt x="1498" y="540"/>
                  </a:lnTo>
                  <a:lnTo>
                    <a:pt x="1482" y="547"/>
                  </a:lnTo>
                  <a:close/>
                  <a:moveTo>
                    <a:pt x="1831" y="87"/>
                  </a:moveTo>
                  <a:lnTo>
                    <a:pt x="1803" y="365"/>
                  </a:lnTo>
                  <a:lnTo>
                    <a:pt x="1801" y="378"/>
                  </a:lnTo>
                  <a:lnTo>
                    <a:pt x="1797" y="390"/>
                  </a:lnTo>
                  <a:lnTo>
                    <a:pt x="1792" y="399"/>
                  </a:lnTo>
                  <a:lnTo>
                    <a:pt x="1784" y="407"/>
                  </a:lnTo>
                  <a:lnTo>
                    <a:pt x="1776" y="413"/>
                  </a:lnTo>
                  <a:lnTo>
                    <a:pt x="1764" y="418"/>
                  </a:lnTo>
                  <a:lnTo>
                    <a:pt x="1751" y="419"/>
                  </a:lnTo>
                  <a:lnTo>
                    <a:pt x="1736" y="421"/>
                  </a:lnTo>
                  <a:lnTo>
                    <a:pt x="1650" y="421"/>
                  </a:lnTo>
                  <a:lnTo>
                    <a:pt x="1644" y="419"/>
                  </a:lnTo>
                  <a:lnTo>
                    <a:pt x="1640" y="417"/>
                  </a:lnTo>
                  <a:lnTo>
                    <a:pt x="1638" y="413"/>
                  </a:lnTo>
                  <a:lnTo>
                    <a:pt x="1638" y="407"/>
                  </a:lnTo>
                  <a:lnTo>
                    <a:pt x="1666" y="128"/>
                  </a:lnTo>
                  <a:lnTo>
                    <a:pt x="1668" y="104"/>
                  </a:lnTo>
                  <a:lnTo>
                    <a:pt x="1672" y="84"/>
                  </a:lnTo>
                  <a:lnTo>
                    <a:pt x="1675" y="76"/>
                  </a:lnTo>
                  <a:lnTo>
                    <a:pt x="1678" y="68"/>
                  </a:lnTo>
                  <a:lnTo>
                    <a:pt x="1680" y="61"/>
                  </a:lnTo>
                  <a:lnTo>
                    <a:pt x="1684" y="56"/>
                  </a:lnTo>
                  <a:lnTo>
                    <a:pt x="1688" y="51"/>
                  </a:lnTo>
                  <a:lnTo>
                    <a:pt x="1694" y="47"/>
                  </a:lnTo>
                  <a:lnTo>
                    <a:pt x="1699" y="43"/>
                  </a:lnTo>
                  <a:lnTo>
                    <a:pt x="1706" y="40"/>
                  </a:lnTo>
                  <a:lnTo>
                    <a:pt x="1712" y="38"/>
                  </a:lnTo>
                  <a:lnTo>
                    <a:pt x="1720" y="36"/>
                  </a:lnTo>
                  <a:lnTo>
                    <a:pt x="1728" y="35"/>
                  </a:lnTo>
                  <a:lnTo>
                    <a:pt x="1739" y="35"/>
                  </a:lnTo>
                  <a:lnTo>
                    <a:pt x="1784" y="35"/>
                  </a:lnTo>
                  <a:lnTo>
                    <a:pt x="1797" y="36"/>
                  </a:lnTo>
                  <a:lnTo>
                    <a:pt x="1808" y="39"/>
                  </a:lnTo>
                  <a:lnTo>
                    <a:pt x="1817" y="43"/>
                  </a:lnTo>
                  <a:lnTo>
                    <a:pt x="1823" y="50"/>
                  </a:lnTo>
                  <a:lnTo>
                    <a:pt x="1828" y="56"/>
                  </a:lnTo>
                  <a:lnTo>
                    <a:pt x="1831" y="64"/>
                  </a:lnTo>
                  <a:lnTo>
                    <a:pt x="1832" y="75"/>
                  </a:lnTo>
                  <a:lnTo>
                    <a:pt x="1831" y="87"/>
                  </a:lnTo>
                  <a:close/>
                  <a:moveTo>
                    <a:pt x="2392" y="93"/>
                  </a:moveTo>
                  <a:lnTo>
                    <a:pt x="2364" y="367"/>
                  </a:lnTo>
                  <a:lnTo>
                    <a:pt x="2363" y="379"/>
                  </a:lnTo>
                  <a:lnTo>
                    <a:pt x="2360" y="390"/>
                  </a:lnTo>
                  <a:lnTo>
                    <a:pt x="2356" y="399"/>
                  </a:lnTo>
                  <a:lnTo>
                    <a:pt x="2349" y="407"/>
                  </a:lnTo>
                  <a:lnTo>
                    <a:pt x="2343" y="414"/>
                  </a:lnTo>
                  <a:lnTo>
                    <a:pt x="2332" y="418"/>
                  </a:lnTo>
                  <a:lnTo>
                    <a:pt x="2320" y="422"/>
                  </a:lnTo>
                  <a:lnTo>
                    <a:pt x="2304" y="423"/>
                  </a:lnTo>
                  <a:lnTo>
                    <a:pt x="2239" y="423"/>
                  </a:lnTo>
                  <a:lnTo>
                    <a:pt x="2251" y="307"/>
                  </a:lnTo>
                  <a:lnTo>
                    <a:pt x="2210" y="307"/>
                  </a:lnTo>
                  <a:lnTo>
                    <a:pt x="2208" y="313"/>
                  </a:lnTo>
                  <a:lnTo>
                    <a:pt x="2203" y="325"/>
                  </a:lnTo>
                  <a:lnTo>
                    <a:pt x="2199" y="334"/>
                  </a:lnTo>
                  <a:lnTo>
                    <a:pt x="2193" y="343"/>
                  </a:lnTo>
                  <a:lnTo>
                    <a:pt x="2185" y="354"/>
                  </a:lnTo>
                  <a:lnTo>
                    <a:pt x="2177" y="365"/>
                  </a:lnTo>
                  <a:lnTo>
                    <a:pt x="2165" y="375"/>
                  </a:lnTo>
                  <a:lnTo>
                    <a:pt x="2153" y="386"/>
                  </a:lnTo>
                  <a:lnTo>
                    <a:pt x="2138" y="397"/>
                  </a:lnTo>
                  <a:lnTo>
                    <a:pt x="2121" y="405"/>
                  </a:lnTo>
                  <a:lnTo>
                    <a:pt x="2101" y="413"/>
                  </a:lnTo>
                  <a:lnTo>
                    <a:pt x="2079" y="419"/>
                  </a:lnTo>
                  <a:lnTo>
                    <a:pt x="2056" y="423"/>
                  </a:lnTo>
                  <a:lnTo>
                    <a:pt x="2029" y="424"/>
                  </a:lnTo>
                  <a:lnTo>
                    <a:pt x="2028" y="424"/>
                  </a:lnTo>
                  <a:lnTo>
                    <a:pt x="2014" y="424"/>
                  </a:lnTo>
                  <a:lnTo>
                    <a:pt x="2002" y="423"/>
                  </a:lnTo>
                  <a:lnTo>
                    <a:pt x="1992" y="422"/>
                  </a:lnTo>
                  <a:lnTo>
                    <a:pt x="1982" y="421"/>
                  </a:lnTo>
                  <a:lnTo>
                    <a:pt x="1974" y="418"/>
                  </a:lnTo>
                  <a:lnTo>
                    <a:pt x="1969" y="414"/>
                  </a:lnTo>
                  <a:lnTo>
                    <a:pt x="1964" y="410"/>
                  </a:lnTo>
                  <a:lnTo>
                    <a:pt x="1958" y="406"/>
                  </a:lnTo>
                  <a:lnTo>
                    <a:pt x="1953" y="398"/>
                  </a:lnTo>
                  <a:lnTo>
                    <a:pt x="1950" y="389"/>
                  </a:lnTo>
                  <a:lnTo>
                    <a:pt x="1949" y="377"/>
                  </a:lnTo>
                  <a:lnTo>
                    <a:pt x="1949" y="362"/>
                  </a:lnTo>
                  <a:lnTo>
                    <a:pt x="1962" y="233"/>
                  </a:lnTo>
                  <a:lnTo>
                    <a:pt x="2008" y="233"/>
                  </a:lnTo>
                  <a:lnTo>
                    <a:pt x="2025" y="234"/>
                  </a:lnTo>
                  <a:lnTo>
                    <a:pt x="2040" y="234"/>
                  </a:lnTo>
                  <a:lnTo>
                    <a:pt x="2053" y="237"/>
                  </a:lnTo>
                  <a:lnTo>
                    <a:pt x="2065" y="242"/>
                  </a:lnTo>
                  <a:lnTo>
                    <a:pt x="2069" y="245"/>
                  </a:lnTo>
                  <a:lnTo>
                    <a:pt x="2073" y="249"/>
                  </a:lnTo>
                  <a:lnTo>
                    <a:pt x="2075" y="254"/>
                  </a:lnTo>
                  <a:lnTo>
                    <a:pt x="2078" y="260"/>
                  </a:lnTo>
                  <a:lnTo>
                    <a:pt x="2081" y="266"/>
                  </a:lnTo>
                  <a:lnTo>
                    <a:pt x="2082" y="274"/>
                  </a:lnTo>
                  <a:lnTo>
                    <a:pt x="2082" y="282"/>
                  </a:lnTo>
                  <a:lnTo>
                    <a:pt x="2082" y="293"/>
                  </a:lnTo>
                  <a:lnTo>
                    <a:pt x="2127" y="293"/>
                  </a:lnTo>
                  <a:lnTo>
                    <a:pt x="2143" y="141"/>
                  </a:lnTo>
                  <a:lnTo>
                    <a:pt x="2105" y="141"/>
                  </a:lnTo>
                  <a:lnTo>
                    <a:pt x="2103" y="144"/>
                  </a:lnTo>
                  <a:lnTo>
                    <a:pt x="2102" y="151"/>
                  </a:lnTo>
                  <a:lnTo>
                    <a:pt x="2098" y="159"/>
                  </a:lnTo>
                  <a:lnTo>
                    <a:pt x="2093" y="169"/>
                  </a:lnTo>
                  <a:lnTo>
                    <a:pt x="2089" y="175"/>
                  </a:lnTo>
                  <a:lnTo>
                    <a:pt x="2083" y="180"/>
                  </a:lnTo>
                  <a:lnTo>
                    <a:pt x="2078" y="184"/>
                  </a:lnTo>
                  <a:lnTo>
                    <a:pt x="2071" y="188"/>
                  </a:lnTo>
                  <a:lnTo>
                    <a:pt x="2063" y="192"/>
                  </a:lnTo>
                  <a:lnTo>
                    <a:pt x="2054" y="194"/>
                  </a:lnTo>
                  <a:lnTo>
                    <a:pt x="2044" y="196"/>
                  </a:lnTo>
                  <a:lnTo>
                    <a:pt x="2032" y="197"/>
                  </a:lnTo>
                  <a:lnTo>
                    <a:pt x="1966" y="197"/>
                  </a:lnTo>
                  <a:lnTo>
                    <a:pt x="1982" y="35"/>
                  </a:lnTo>
                  <a:lnTo>
                    <a:pt x="2107" y="35"/>
                  </a:lnTo>
                  <a:lnTo>
                    <a:pt x="2119" y="35"/>
                  </a:lnTo>
                  <a:lnTo>
                    <a:pt x="2130" y="36"/>
                  </a:lnTo>
                  <a:lnTo>
                    <a:pt x="2141" y="39"/>
                  </a:lnTo>
                  <a:lnTo>
                    <a:pt x="2151" y="42"/>
                  </a:lnTo>
                  <a:lnTo>
                    <a:pt x="2162" y="44"/>
                  </a:lnTo>
                  <a:lnTo>
                    <a:pt x="2171" y="48"/>
                  </a:lnTo>
                  <a:lnTo>
                    <a:pt x="2181" y="54"/>
                  </a:lnTo>
                  <a:lnTo>
                    <a:pt x="2189" y="59"/>
                  </a:lnTo>
                  <a:lnTo>
                    <a:pt x="2197" y="65"/>
                  </a:lnTo>
                  <a:lnTo>
                    <a:pt x="2204" y="72"/>
                  </a:lnTo>
                  <a:lnTo>
                    <a:pt x="2211" y="79"/>
                  </a:lnTo>
                  <a:lnTo>
                    <a:pt x="2216" y="87"/>
                  </a:lnTo>
                  <a:lnTo>
                    <a:pt x="2220" y="96"/>
                  </a:lnTo>
                  <a:lnTo>
                    <a:pt x="2224" y="104"/>
                  </a:lnTo>
                  <a:lnTo>
                    <a:pt x="2226" y="113"/>
                  </a:lnTo>
                  <a:lnTo>
                    <a:pt x="2227" y="124"/>
                  </a:lnTo>
                  <a:lnTo>
                    <a:pt x="2268" y="124"/>
                  </a:lnTo>
                  <a:lnTo>
                    <a:pt x="2279" y="35"/>
                  </a:lnTo>
                  <a:lnTo>
                    <a:pt x="2344" y="35"/>
                  </a:lnTo>
                  <a:lnTo>
                    <a:pt x="2344" y="35"/>
                  </a:lnTo>
                  <a:lnTo>
                    <a:pt x="2357" y="36"/>
                  </a:lnTo>
                  <a:lnTo>
                    <a:pt x="2368" y="39"/>
                  </a:lnTo>
                  <a:lnTo>
                    <a:pt x="2377" y="43"/>
                  </a:lnTo>
                  <a:lnTo>
                    <a:pt x="2384" y="48"/>
                  </a:lnTo>
                  <a:lnTo>
                    <a:pt x="2387" y="52"/>
                  </a:lnTo>
                  <a:lnTo>
                    <a:pt x="2389" y="56"/>
                  </a:lnTo>
                  <a:lnTo>
                    <a:pt x="2391" y="61"/>
                  </a:lnTo>
                  <a:lnTo>
                    <a:pt x="2392" y="65"/>
                  </a:lnTo>
                  <a:lnTo>
                    <a:pt x="2393" y="79"/>
                  </a:lnTo>
                  <a:lnTo>
                    <a:pt x="2392" y="93"/>
                  </a:lnTo>
                  <a:close/>
                  <a:moveTo>
                    <a:pt x="2693" y="135"/>
                  </a:moveTo>
                  <a:lnTo>
                    <a:pt x="2691" y="144"/>
                  </a:lnTo>
                  <a:lnTo>
                    <a:pt x="2690" y="153"/>
                  </a:lnTo>
                  <a:lnTo>
                    <a:pt x="2687" y="161"/>
                  </a:lnTo>
                  <a:lnTo>
                    <a:pt x="2685" y="169"/>
                  </a:lnTo>
                  <a:lnTo>
                    <a:pt x="2681" y="177"/>
                  </a:lnTo>
                  <a:lnTo>
                    <a:pt x="2677" y="184"/>
                  </a:lnTo>
                  <a:lnTo>
                    <a:pt x="2671" y="190"/>
                  </a:lnTo>
                  <a:lnTo>
                    <a:pt x="2666" y="197"/>
                  </a:lnTo>
                  <a:lnTo>
                    <a:pt x="2661" y="201"/>
                  </a:lnTo>
                  <a:lnTo>
                    <a:pt x="2654" y="206"/>
                  </a:lnTo>
                  <a:lnTo>
                    <a:pt x="2647" y="210"/>
                  </a:lnTo>
                  <a:lnTo>
                    <a:pt x="2641" y="213"/>
                  </a:lnTo>
                  <a:lnTo>
                    <a:pt x="2633" y="216"/>
                  </a:lnTo>
                  <a:lnTo>
                    <a:pt x="2625" y="218"/>
                  </a:lnTo>
                  <a:lnTo>
                    <a:pt x="2617" y="220"/>
                  </a:lnTo>
                  <a:lnTo>
                    <a:pt x="2608" y="220"/>
                  </a:lnTo>
                  <a:lnTo>
                    <a:pt x="2593" y="220"/>
                  </a:lnTo>
                  <a:lnTo>
                    <a:pt x="2565" y="220"/>
                  </a:lnTo>
                  <a:lnTo>
                    <a:pt x="2537" y="220"/>
                  </a:lnTo>
                  <a:lnTo>
                    <a:pt x="2525" y="220"/>
                  </a:lnTo>
                  <a:lnTo>
                    <a:pt x="2544" y="35"/>
                  </a:lnTo>
                  <a:lnTo>
                    <a:pt x="2598" y="35"/>
                  </a:lnTo>
                  <a:lnTo>
                    <a:pt x="2610" y="35"/>
                  </a:lnTo>
                  <a:lnTo>
                    <a:pt x="2622" y="36"/>
                  </a:lnTo>
                  <a:lnTo>
                    <a:pt x="2633" y="39"/>
                  </a:lnTo>
                  <a:lnTo>
                    <a:pt x="2642" y="42"/>
                  </a:lnTo>
                  <a:lnTo>
                    <a:pt x="2651" y="46"/>
                  </a:lnTo>
                  <a:lnTo>
                    <a:pt x="2661" y="51"/>
                  </a:lnTo>
                  <a:lnTo>
                    <a:pt x="2667" y="56"/>
                  </a:lnTo>
                  <a:lnTo>
                    <a:pt x="2674" y="63"/>
                  </a:lnTo>
                  <a:lnTo>
                    <a:pt x="2679" y="69"/>
                  </a:lnTo>
                  <a:lnTo>
                    <a:pt x="2683" y="77"/>
                  </a:lnTo>
                  <a:lnTo>
                    <a:pt x="2687" y="85"/>
                  </a:lnTo>
                  <a:lnTo>
                    <a:pt x="2690" y="93"/>
                  </a:lnTo>
                  <a:lnTo>
                    <a:pt x="2693" y="103"/>
                  </a:lnTo>
                  <a:lnTo>
                    <a:pt x="2694" y="113"/>
                  </a:lnTo>
                  <a:lnTo>
                    <a:pt x="2694" y="123"/>
                  </a:lnTo>
                  <a:lnTo>
                    <a:pt x="2693" y="13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8296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 descr="ViljelijänBernerFi_logo_PPT-0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35583" y="1604800"/>
            <a:ext cx="7772400" cy="1928157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573729"/>
            <a:ext cx="6400800" cy="1698031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000">
                <a:solidFill>
                  <a:srgbClr val="00347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179388" y="115888"/>
            <a:ext cx="3559175" cy="288925"/>
          </a:xfrm>
        </p:spPr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Lucida Grande" charset="0"/>
                <a:ea typeface="Geneva" charset="-128"/>
              </a:defRPr>
            </a:lvl1pPr>
          </a:lstStyle>
          <a:p>
            <a:pPr>
              <a:defRPr/>
            </a:pPr>
            <a:fld id="{257498D5-2124-4BD6-8A8B-57165792EBA0}" type="datetime1">
              <a:rPr lang="fi-FI"/>
              <a:pPr>
                <a:defRPr/>
              </a:pPr>
              <a:t>20.2.2017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4148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 descr="ViljelijänBernerFi_logo_PPT-0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35583" y="1892832"/>
            <a:ext cx="7772400" cy="1928157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ct val="90000"/>
              </a:lnSpc>
              <a:defRPr sz="4400" spc="-50" baseline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61786"/>
            <a:ext cx="6400800" cy="1698031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000">
                <a:solidFill>
                  <a:srgbClr val="00347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5" name="Päivämäärän paikkamerkki 5"/>
          <p:cNvSpPr>
            <a:spLocks noGrp="1"/>
          </p:cNvSpPr>
          <p:nvPr>
            <p:ph type="dt" sz="half" idx="10"/>
          </p:nvPr>
        </p:nvSpPr>
        <p:spPr>
          <a:xfrm>
            <a:off x="355600" y="188913"/>
            <a:ext cx="3559175" cy="287337"/>
          </a:xfrm>
        </p:spPr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Lucida Grande" charset="0"/>
                <a:ea typeface="Geneva" charset="-128"/>
              </a:defRPr>
            </a:lvl1pPr>
          </a:lstStyle>
          <a:p>
            <a:pPr>
              <a:defRPr/>
            </a:pPr>
            <a:fld id="{5B6FD08D-E8BB-4900-BDCA-E78D47670C3C}" type="datetime1">
              <a:rPr lang="fi-FI"/>
              <a:pPr>
                <a:defRPr/>
              </a:pPr>
              <a:t>20.2.2017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1091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6" descr="ViljelijänBernerFi_logo_PPT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35583" y="1604800"/>
            <a:ext cx="7772400" cy="1928157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573729"/>
            <a:ext cx="6400800" cy="1698031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000">
                <a:solidFill>
                  <a:srgbClr val="00347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1042861" y="6452537"/>
            <a:ext cx="4032175" cy="288000"/>
          </a:xfrm>
        </p:spPr>
        <p:txBody>
          <a:bodyPr anchor="ctr" anchorCtr="0"/>
          <a:lstStyle>
            <a:lvl1pPr marL="0" indent="0">
              <a:buFontTx/>
              <a:buNone/>
              <a:defRPr sz="700" b="1" cap="all" baseline="0"/>
            </a:lvl1pPr>
            <a:lvl2pPr marL="265112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8037" indent="0">
              <a:buFontTx/>
              <a:buNone/>
              <a:defRPr/>
            </a:lvl4pPr>
            <a:lvl5pPr marL="107315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äivämäärän paikkamerkki 4"/>
          <p:cNvSpPr>
            <a:spLocks noGrp="1"/>
          </p:cNvSpPr>
          <p:nvPr>
            <p:ph type="dt" sz="half" idx="12"/>
          </p:nvPr>
        </p:nvSpPr>
        <p:spPr>
          <a:xfrm>
            <a:off x="355600" y="6453188"/>
            <a:ext cx="687388" cy="288925"/>
          </a:xfrm>
        </p:spPr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Lucida Grande" charset="0"/>
                <a:ea typeface="Geneva" charset="-128"/>
              </a:defRPr>
            </a:lvl1pPr>
          </a:lstStyle>
          <a:p>
            <a:pPr>
              <a:defRPr/>
            </a:pPr>
            <a:fld id="{98125709-A791-4671-96EE-88375BCCC694}" type="datetime1">
              <a:rPr lang="fi-FI"/>
              <a:pPr>
                <a:defRPr/>
              </a:pPr>
              <a:t>20.2.2017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917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 descr="ViljelijänBernerFi_logo_PPT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1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735583" y="1604798"/>
            <a:ext cx="7772400" cy="1928157"/>
          </a:xfrm>
        </p:spPr>
        <p:txBody>
          <a:bodyPr lIns="0" tIns="0" rIns="0" bIns="0" anchor="b" anchorCtr="0">
            <a:no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651"/>
            <a:ext cx="6400800" cy="1698031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>
                <a:solidFill>
                  <a:srgbClr val="00347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355874" y="6453368"/>
            <a:ext cx="687734" cy="288000"/>
          </a:xfrm>
        </p:spPr>
        <p:txBody>
          <a:bodyPr/>
          <a:lstStyle/>
          <a:p>
            <a:fld id="{3FD3FDB5-08DD-469C-8E9D-802BAD784425}" type="datetime1">
              <a:rPr lang="fi-FI" smtClean="0"/>
              <a:t>20.2.2017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1" hasCustomPrompt="1"/>
          </p:nvPr>
        </p:nvSpPr>
        <p:spPr>
          <a:xfrm>
            <a:off x="1042845" y="6452537"/>
            <a:ext cx="4032175" cy="2880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700" b="1" cap="all" baseline="0"/>
            </a:lvl1pPr>
            <a:lvl2pPr marL="265112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8037" indent="0">
              <a:buFontTx/>
              <a:buNone/>
              <a:defRPr/>
            </a:lvl4pPr>
            <a:lvl5pPr marL="1073150" indent="0">
              <a:buFontTx/>
              <a:buNone/>
              <a:defRPr/>
            </a:lvl5pPr>
          </a:lstStyle>
          <a:p>
            <a:pPr lvl="0"/>
            <a:r>
              <a:rPr lang="fi-FI" dirty="0" smtClean="0"/>
              <a:t>Lisää etunimi sukunimi</a:t>
            </a:r>
          </a:p>
        </p:txBody>
      </p:sp>
    </p:spTree>
    <p:extLst>
      <p:ext uri="{BB962C8B-B14F-4D97-AF65-F5344CB8AC3E}">
        <p14:creationId xmlns:p14="http://schemas.microsoft.com/office/powerpoint/2010/main" val="196327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 descr="ViljelijänBernerFi_logo_PPT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35583" y="1604800"/>
            <a:ext cx="7772400" cy="1928157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573729"/>
            <a:ext cx="6400800" cy="1698031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000">
                <a:solidFill>
                  <a:srgbClr val="00347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Lucida Grande" charset="0"/>
                <a:ea typeface="Geneva" charset="-128"/>
              </a:defRPr>
            </a:lvl1pPr>
          </a:lstStyle>
          <a:p>
            <a:pPr>
              <a:defRPr/>
            </a:pPr>
            <a:fld id="{0559224B-527B-401A-A363-1CCE33A63327}" type="datetime1">
              <a:rPr lang="fi-FI"/>
              <a:pPr>
                <a:defRPr/>
              </a:pPr>
              <a:t>20.2.2017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9611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 descr="ViljelijänBernerFi_logo_PPT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35583" y="1892832"/>
            <a:ext cx="7772400" cy="1928157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ct val="90000"/>
              </a:lnSpc>
              <a:defRPr sz="4400" spc="-50" baseline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61786"/>
            <a:ext cx="6400800" cy="1698031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000">
                <a:solidFill>
                  <a:srgbClr val="00347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5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Lucida Grande" charset="0"/>
                <a:ea typeface="Geneva" charset="-128"/>
              </a:defRPr>
            </a:lvl1pPr>
          </a:lstStyle>
          <a:p>
            <a:pPr>
              <a:defRPr/>
            </a:pPr>
            <a:fld id="{DE0C34E8-FFCA-47A0-BA9F-3B1F66B82EB6}" type="datetime1">
              <a:rPr lang="fi-FI"/>
              <a:pPr>
                <a:defRPr/>
              </a:pPr>
              <a:t>20.2.2017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6646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 descr="ViljelijänBernerFi_logo_PPT-0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35583" y="1604800"/>
            <a:ext cx="7772400" cy="1928157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573729"/>
            <a:ext cx="6400800" cy="1698031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000">
                <a:solidFill>
                  <a:srgbClr val="00347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179388" y="115888"/>
            <a:ext cx="3559175" cy="288925"/>
          </a:xfrm>
        </p:spPr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Lucida Grande" charset="0"/>
                <a:ea typeface="Geneva" charset="-128"/>
              </a:defRPr>
            </a:lvl1pPr>
          </a:lstStyle>
          <a:p>
            <a:pPr>
              <a:defRPr/>
            </a:pPr>
            <a:fld id="{D3C00E43-D115-4011-ABDF-DD4B7B9648EB}" type="datetime1">
              <a:rPr lang="fi-FI"/>
              <a:pPr>
                <a:defRPr/>
              </a:pPr>
              <a:t>20.2.2017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82772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 descr="ViljelijänBernerFi_logo_PPT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sz="1400" b="1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Lucida Grande" charset="0"/>
                <a:ea typeface="Geneva" charset="-128"/>
              </a:defRPr>
            </a:lvl1pPr>
          </a:lstStyle>
          <a:p>
            <a:pPr>
              <a:defRPr/>
            </a:pPr>
            <a:fld id="{F76845C9-5886-4B57-8313-6A2A655A847F}" type="datetime1">
              <a:rPr lang="fi-FI"/>
              <a:pPr>
                <a:defRPr/>
              </a:pPr>
              <a:t>20.2.2017</a:t>
            </a:fld>
            <a:endParaRPr lang="fi-FI" dirty="0"/>
          </a:p>
        </p:txBody>
      </p:sp>
      <p:sp>
        <p:nvSpPr>
          <p:cNvPr id="6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>
              <a:defRPr>
                <a:latin typeface="Lucida Grande" charset="0"/>
              </a:defRPr>
            </a:lvl1pPr>
          </a:lstStyle>
          <a:p>
            <a:pPr>
              <a:defRPr/>
            </a:pPr>
            <a:fld id="{B777140D-C2DE-49E5-AE83-0E4CB60C884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646921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 descr="ViljelijänBernerFi_logo_PPT-0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8062" y="764806"/>
            <a:ext cx="8412480" cy="1230241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48062" y="2031677"/>
            <a:ext cx="8412480" cy="4497363"/>
          </a:xfrm>
        </p:spPr>
        <p:txBody>
          <a:bodyPr/>
          <a:lstStyle>
            <a:lvl1pPr>
              <a:defRPr/>
            </a:lvl1pPr>
            <a:lvl2pPr>
              <a:defRPr sz="1400" b="1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55600" y="260350"/>
            <a:ext cx="3559175" cy="288925"/>
          </a:xfrm>
        </p:spPr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Lucida Grande" charset="0"/>
                <a:ea typeface="Geneva" charset="-128"/>
              </a:defRPr>
            </a:lvl1pPr>
          </a:lstStyle>
          <a:p>
            <a:pPr>
              <a:defRPr/>
            </a:pPr>
            <a:fld id="{7742D952-4556-4AA6-819D-0E2719D54FF5}" type="datetime1">
              <a:rPr lang="fi-FI"/>
              <a:pPr>
                <a:defRPr/>
              </a:pPr>
              <a:t>20.2.2017</a:t>
            </a:fld>
            <a:endParaRPr lang="fi-FI" dirty="0"/>
          </a:p>
        </p:txBody>
      </p:sp>
      <p:sp>
        <p:nvSpPr>
          <p:cNvPr id="6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4067175" y="260350"/>
            <a:ext cx="1017588" cy="288925"/>
          </a:xfrm>
        </p:spPr>
        <p:txBody>
          <a:bodyPr/>
          <a:lstStyle>
            <a:lvl1pPr defTabSz="457200">
              <a:defRPr>
                <a:latin typeface="Lucida Grande" charset="0"/>
              </a:defRPr>
            </a:lvl1pPr>
          </a:lstStyle>
          <a:p>
            <a:pPr>
              <a:defRPr/>
            </a:pPr>
            <a:fld id="{1ED260C0-276E-4B43-86AF-FD2A70BBEA6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73810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ingress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 descr="ViljelijänBernerFi_logo_PPT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1500" b="1"/>
            </a:lvl1pPr>
            <a:lvl2pPr marL="625475" indent="0">
              <a:lnSpc>
                <a:spcPts val="2000"/>
              </a:lnSpc>
              <a:buFontTx/>
              <a:buNone/>
              <a:defRPr sz="1400"/>
            </a:lvl2pPr>
            <a:lvl3pPr>
              <a:lnSpc>
                <a:spcPts val="2000"/>
              </a:lnSpc>
              <a:defRPr sz="1300"/>
            </a:lvl3pPr>
            <a:lvl4pPr>
              <a:lnSpc>
                <a:spcPts val="2000"/>
              </a:lnSpc>
              <a:defRPr sz="1300"/>
            </a:lvl4pPr>
            <a:lvl5pPr>
              <a:lnSpc>
                <a:spcPts val="2000"/>
              </a:lnSpc>
              <a:defRPr sz="13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Lucida Grande" charset="0"/>
                <a:ea typeface="Geneva" charset="-128"/>
              </a:defRPr>
            </a:lvl1pPr>
          </a:lstStyle>
          <a:p>
            <a:pPr>
              <a:defRPr/>
            </a:pPr>
            <a:fld id="{91A048D6-43E0-4AC3-B5C0-C2AE88281DD5}" type="datetime1">
              <a:rPr lang="fi-FI"/>
              <a:pPr>
                <a:defRPr/>
              </a:pPr>
              <a:t>20.2.2017</a:t>
            </a:fld>
            <a:endParaRPr lang="fi-FI" dirty="0"/>
          </a:p>
        </p:txBody>
      </p:sp>
      <p:sp>
        <p:nvSpPr>
          <p:cNvPr id="6" name="Dian numeron paikkamerkki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>
              <a:defRPr>
                <a:latin typeface="Lucida Grande" charset="0"/>
              </a:defRPr>
            </a:lvl1pPr>
          </a:lstStyle>
          <a:p>
            <a:pPr>
              <a:defRPr/>
            </a:pPr>
            <a:fld id="{B77D0A17-1ED9-4C47-A1C6-7D24F2D6479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968813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6" descr="ViljelijänBernerFi_logo_PPT-0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8062" y="764806"/>
            <a:ext cx="8412480" cy="1230241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345008" y="2060848"/>
            <a:ext cx="4140000" cy="410445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2060848"/>
            <a:ext cx="4125686" cy="410445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55600" y="260350"/>
            <a:ext cx="3559175" cy="288925"/>
          </a:xfrm>
        </p:spPr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Lucida Grande" charset="0"/>
                <a:ea typeface="Geneva" charset="-128"/>
              </a:defRPr>
            </a:lvl1pPr>
          </a:lstStyle>
          <a:p>
            <a:pPr>
              <a:defRPr/>
            </a:pPr>
            <a:fld id="{C13A30BC-07F8-4340-BED9-6806664A6946}" type="datetime1">
              <a:rPr lang="fi-FI"/>
              <a:pPr>
                <a:defRPr/>
              </a:pPr>
              <a:t>20.2.2017</a:t>
            </a:fld>
            <a:endParaRPr lang="fi-FI" dirty="0"/>
          </a:p>
        </p:txBody>
      </p:sp>
      <p:sp>
        <p:nvSpPr>
          <p:cNvPr id="8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4067175" y="260350"/>
            <a:ext cx="1017588" cy="288925"/>
          </a:xfrm>
        </p:spPr>
        <p:txBody>
          <a:bodyPr/>
          <a:lstStyle>
            <a:lvl1pPr defTabSz="457200">
              <a:defRPr>
                <a:latin typeface="Lucida Grande" charset="0"/>
              </a:defRPr>
            </a:lvl1pPr>
          </a:lstStyle>
          <a:p>
            <a:pPr>
              <a:defRPr/>
            </a:pPr>
            <a:fld id="{D45CD35D-CCCC-4274-9B4A-DBB29178A50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044264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6" descr="ViljelijänBernerFi_logo_PPT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9200" y="1628801"/>
            <a:ext cx="4140000" cy="420046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28801"/>
            <a:ext cx="4125686" cy="420046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Lucida Grande" charset="0"/>
                <a:ea typeface="Geneva" charset="-128"/>
              </a:defRPr>
            </a:lvl1pPr>
          </a:lstStyle>
          <a:p>
            <a:pPr>
              <a:defRPr/>
            </a:pPr>
            <a:fld id="{C877B999-D220-416C-AAF9-3C283D3B33CB}" type="datetime1">
              <a:rPr lang="fi-FI"/>
              <a:pPr>
                <a:defRPr/>
              </a:pPr>
              <a:t>20.2.2017</a:t>
            </a:fld>
            <a:endParaRPr lang="fi-FI" dirty="0"/>
          </a:p>
        </p:txBody>
      </p:sp>
      <p:sp>
        <p:nvSpPr>
          <p:cNvPr id="7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>
              <a:defRPr>
                <a:latin typeface="Lucida Grande" charset="0"/>
              </a:defRPr>
            </a:lvl1pPr>
          </a:lstStyle>
          <a:p>
            <a:pPr>
              <a:defRPr/>
            </a:pPr>
            <a:fld id="{DDF19CFE-8923-45FA-9E75-2CFE0D21665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569817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6" descr="ViljelijänBernerFi_logo_PPT-0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8062" y="548757"/>
            <a:ext cx="8412480" cy="1230241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355600" y="115888"/>
            <a:ext cx="3559175" cy="288925"/>
          </a:xfrm>
        </p:spPr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Lucida Grande" charset="0"/>
                <a:ea typeface="Geneva" charset="-128"/>
              </a:defRPr>
            </a:lvl1pPr>
          </a:lstStyle>
          <a:p>
            <a:pPr>
              <a:defRPr/>
            </a:pPr>
            <a:fld id="{F786CBEC-E35B-4002-84C2-4817C9229031}" type="datetime1">
              <a:rPr lang="fi-FI"/>
              <a:pPr>
                <a:defRPr/>
              </a:pPr>
              <a:t>20.2.2017</a:t>
            </a:fld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4067175" y="115888"/>
            <a:ext cx="1017588" cy="288925"/>
          </a:xfrm>
        </p:spPr>
        <p:txBody>
          <a:bodyPr/>
          <a:lstStyle>
            <a:lvl1pPr defTabSz="457200">
              <a:defRPr>
                <a:latin typeface="Lucida Grande" charset="0"/>
              </a:defRPr>
            </a:lvl1pPr>
          </a:lstStyle>
          <a:p>
            <a:pPr>
              <a:defRPr/>
            </a:pPr>
            <a:fld id="{26FC19DA-B009-4D83-B309-D94E7C31A20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150321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6" descr="ViljelijänBernerFi_logo_PPT-0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8062" y="548757"/>
            <a:ext cx="8412480" cy="12302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355600" y="115888"/>
            <a:ext cx="3559175" cy="288925"/>
          </a:xfrm>
        </p:spPr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 charset="0"/>
                <a:ea typeface="Geneva" charset="-128"/>
              </a:defRPr>
            </a:lvl1pPr>
          </a:lstStyle>
          <a:p>
            <a:pPr>
              <a:defRPr/>
            </a:pPr>
            <a:fld id="{7D54A062-D8A9-4B8E-9A29-8F0561B5EEEE}" type="datetime1">
              <a:rPr lang="fi-FI"/>
              <a:pPr>
                <a:defRPr/>
              </a:pPr>
              <a:t>20.2.2017</a:t>
            </a:fld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4067175" y="115888"/>
            <a:ext cx="1017588" cy="288925"/>
          </a:xfrm>
        </p:spPr>
        <p:txBody>
          <a:bodyPr/>
          <a:lstStyle>
            <a:lvl1pPr defTabSz="457200">
              <a:defRPr>
                <a:solidFill>
                  <a:srgbClr val="FFFFFF"/>
                </a:solidFill>
                <a:latin typeface="Lucida Grande" charset="0"/>
              </a:defRPr>
            </a:lvl1pPr>
          </a:lstStyle>
          <a:p>
            <a:pPr>
              <a:defRPr/>
            </a:pPr>
            <a:fld id="{F64BE67E-0CE1-426C-9C77-A2CDE536BFB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1673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iljelijänBernerFi_logo_PPT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1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735583" y="1604798"/>
            <a:ext cx="7772400" cy="1928157"/>
          </a:xfrm>
        </p:spPr>
        <p:txBody>
          <a:bodyPr lIns="0" tIns="0" rIns="0" bIns="0" anchor="b" anchorCtr="0">
            <a:no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651"/>
            <a:ext cx="6400800" cy="1698031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>
                <a:solidFill>
                  <a:srgbClr val="00347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61B1-16F8-4153-8FD1-FBDD23160B13}" type="datetime1">
              <a:rPr lang="fi-FI" smtClean="0"/>
              <a:t>20.2.2017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99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 descr="ViljelijänBernerFi_logo_PPT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Lucida Grande" charset="0"/>
                <a:ea typeface="Geneva" charset="-128"/>
              </a:defRPr>
            </a:lvl1pPr>
          </a:lstStyle>
          <a:p>
            <a:pPr>
              <a:defRPr/>
            </a:pPr>
            <a:fld id="{1DFD1709-DA8D-4B7B-B090-20A25CFA509F}" type="datetime1">
              <a:rPr lang="fi-FI"/>
              <a:pPr>
                <a:defRPr/>
              </a:pPr>
              <a:t>20.2.2017</a:t>
            </a:fld>
            <a:endParaRPr lang="fi-FI" dirty="0"/>
          </a:p>
        </p:txBody>
      </p:sp>
      <p:sp>
        <p:nvSpPr>
          <p:cNvPr id="6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>
              <a:defRPr>
                <a:latin typeface="Lucida Grande" charset="0"/>
              </a:defRPr>
            </a:lvl1pPr>
          </a:lstStyle>
          <a:p>
            <a:pPr>
              <a:defRPr/>
            </a:pPr>
            <a:fld id="{10273C09-9110-4C65-8997-4CD5E3937E4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35460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 descr="ViljelijänBernerFi_logo_PPT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45512" y="1220756"/>
            <a:ext cx="4146968" cy="4224469"/>
          </a:xfrm>
        </p:spPr>
        <p:txBody>
          <a:bodyPr anchor="ctr"/>
          <a:lstStyle>
            <a:lvl1pPr algn="ctr">
              <a:lnSpc>
                <a:spcPct val="130000"/>
              </a:lnSpc>
              <a:defRPr sz="1400" cap="none" baseline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Päivämäärän paikkamerkki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Lucida Grande" charset="0"/>
                <a:ea typeface="Geneva" charset="-128"/>
              </a:defRPr>
            </a:lvl1pPr>
          </a:lstStyle>
          <a:p>
            <a:pPr>
              <a:defRPr/>
            </a:pPr>
            <a:fld id="{210BE13F-AD8D-4FE4-91C4-21853D65D757}" type="datetime1">
              <a:rPr lang="fi-FI"/>
              <a:pPr>
                <a:defRPr/>
              </a:pPr>
              <a:t>20.2.2017</a:t>
            </a:fld>
            <a:endParaRPr lang="fi-FI" dirty="0"/>
          </a:p>
        </p:txBody>
      </p:sp>
      <p:sp>
        <p:nvSpPr>
          <p:cNvPr id="6" name="Dian numeron paikkamerkki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457200">
              <a:defRPr>
                <a:latin typeface="Lucida Grande" charset="0"/>
              </a:defRPr>
            </a:lvl1pPr>
          </a:lstStyle>
          <a:p>
            <a:pPr>
              <a:defRPr/>
            </a:pPr>
            <a:fld id="{A233D611-4325-4BD7-9A87-15190A0A725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466263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6" descr="ViljelijänBernerFi_logo_PPT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45512" y="1801270"/>
            <a:ext cx="4146968" cy="4348492"/>
          </a:xfrm>
        </p:spPr>
        <p:txBody>
          <a:bodyPr/>
          <a:lstStyle>
            <a:lvl1pPr>
              <a:spcAft>
                <a:spcPts val="600"/>
              </a:spcAft>
              <a:defRPr sz="1400"/>
            </a:lvl1pPr>
            <a:lvl2pPr>
              <a:spcAft>
                <a:spcPts val="600"/>
              </a:spcAft>
              <a:defRPr sz="14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45512" y="424767"/>
            <a:ext cx="4146968" cy="1190913"/>
          </a:xfrm>
        </p:spPr>
        <p:txBody>
          <a:bodyPr/>
          <a:lstStyle>
            <a:lvl1pPr>
              <a:defRPr sz="2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Lucida Grande" charset="0"/>
                <a:ea typeface="Geneva" charset="-128"/>
              </a:defRPr>
            </a:lvl1pPr>
          </a:lstStyle>
          <a:p>
            <a:pPr>
              <a:defRPr/>
            </a:pPr>
            <a:fld id="{B70D51D4-9447-420A-9C54-D551DFEDE612}" type="datetime1">
              <a:rPr lang="fi-FI"/>
              <a:pPr>
                <a:defRPr/>
              </a:pPr>
              <a:t>20.2.2017</a:t>
            </a:fld>
            <a:endParaRPr lang="fi-FI" dirty="0"/>
          </a:p>
        </p:txBody>
      </p:sp>
      <p:sp>
        <p:nvSpPr>
          <p:cNvPr id="7" name="Dian numeron paikkamerkki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457200">
              <a:defRPr>
                <a:latin typeface="Lucida Grande" charset="0"/>
              </a:defRPr>
            </a:lvl1pPr>
          </a:lstStyle>
          <a:p>
            <a:pPr>
              <a:defRPr/>
            </a:pPr>
            <a:fld id="{4F852FA9-1878-44FB-84A8-2559BAD0B96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247469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6" descr="ViljelijänBernerFi_logo_PPT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orakulmio 5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67938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43089" y="2524800"/>
            <a:ext cx="4209709" cy="3016549"/>
          </a:xfrm>
        </p:spPr>
        <p:txBody>
          <a:bodyPr anchor="t" anchorCtr="0"/>
          <a:lstStyle>
            <a:lvl1pPr marL="0" indent="0" algn="ctr">
              <a:lnSpc>
                <a:spcPct val="110000"/>
              </a:lnSpc>
              <a:spcAft>
                <a:spcPts val="0"/>
              </a:spcAft>
              <a:buFontTx/>
              <a:buNone/>
              <a:defRPr sz="1400" b="1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43089" y="1124744"/>
            <a:ext cx="4209709" cy="1219267"/>
          </a:xfrm>
        </p:spPr>
        <p:txBody>
          <a:bodyPr anchor="b">
            <a:noAutofit/>
          </a:bodyPr>
          <a:lstStyle>
            <a:lvl1pPr algn="ctr">
              <a:defRPr sz="2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Lucida Grande" charset="0"/>
                <a:ea typeface="Geneva" charset="-128"/>
              </a:defRPr>
            </a:lvl1pPr>
          </a:lstStyle>
          <a:p>
            <a:pPr>
              <a:defRPr/>
            </a:pPr>
            <a:fld id="{5E9987BE-9A85-4B53-B973-BE1CF534DBBD}" type="datetime1">
              <a:rPr lang="fi-FI"/>
              <a:pPr>
                <a:defRPr/>
              </a:pPr>
              <a:t>20.2.2017</a:t>
            </a:fld>
            <a:endParaRPr lang="fi-FI" dirty="0"/>
          </a:p>
        </p:txBody>
      </p:sp>
      <p:sp>
        <p:nvSpPr>
          <p:cNvPr id="9" name="Dian numeron paikkamerkki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457200">
              <a:defRPr>
                <a:latin typeface="Lucida Grande" charset="0"/>
              </a:defRPr>
            </a:lvl1pPr>
          </a:lstStyle>
          <a:p>
            <a:pPr>
              <a:defRPr/>
            </a:pPr>
            <a:fld id="{E639AC4B-4575-4D8A-8983-4D197720DFA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355249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 4 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6" descr="ViljelijänBernerFi_logo_PPT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Kuvan paikkamerkki 2"/>
          <p:cNvSpPr>
            <a:spLocks noGrp="1"/>
          </p:cNvSpPr>
          <p:nvPr>
            <p:ph type="pic" idx="15"/>
          </p:nvPr>
        </p:nvSpPr>
        <p:spPr>
          <a:xfrm>
            <a:off x="4572000" y="3429000"/>
            <a:ext cx="4572000" cy="34290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9" name="Kuvan paikkamerkki 2"/>
          <p:cNvSpPr>
            <a:spLocks noGrp="1"/>
          </p:cNvSpPr>
          <p:nvPr>
            <p:ph type="pic" idx="14"/>
          </p:nvPr>
        </p:nvSpPr>
        <p:spPr>
          <a:xfrm>
            <a:off x="0" y="3429000"/>
            <a:ext cx="4572000" cy="34290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34290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8" name="Kuvan paikkamerkki 2"/>
          <p:cNvSpPr>
            <a:spLocks noGrp="1"/>
          </p:cNvSpPr>
          <p:nvPr>
            <p:ph type="pic" idx="13"/>
          </p:nvPr>
        </p:nvSpPr>
        <p:spPr>
          <a:xfrm>
            <a:off x="4572000" y="0"/>
            <a:ext cx="4572000" cy="34290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Lucida Grande" charset="0"/>
                <a:ea typeface="Geneva" charset="-128"/>
              </a:defRPr>
            </a:lvl1pPr>
          </a:lstStyle>
          <a:p>
            <a:pPr>
              <a:defRPr/>
            </a:pPr>
            <a:fld id="{3C165A2D-5E97-4AC3-8614-4713E5574F10}" type="datetime1">
              <a:rPr lang="fi-FI"/>
              <a:pPr>
                <a:defRPr/>
              </a:pPr>
              <a:t>20.2.2017</a:t>
            </a:fld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57200">
              <a:defRPr>
                <a:latin typeface="Lucida Grande" charset="0"/>
              </a:defRPr>
            </a:lvl1pPr>
          </a:lstStyle>
          <a:p>
            <a:pPr>
              <a:defRPr/>
            </a:pPr>
            <a:fld id="{1546536E-3E13-41E0-8DBF-482F3C7B098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02636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/>
          <p:cNvGrpSpPr/>
          <p:nvPr userDrawn="1"/>
        </p:nvGrpSpPr>
        <p:grpSpPr>
          <a:xfrm>
            <a:off x="7721118" y="6371220"/>
            <a:ext cx="1188000" cy="283597"/>
            <a:chOff x="836951" y="1645013"/>
            <a:chExt cx="7875685" cy="1709458"/>
          </a:xfrm>
          <a:solidFill>
            <a:srgbClr val="FFFFFF"/>
          </a:solidFill>
        </p:grpSpPr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876292" y="1645013"/>
              <a:ext cx="1154001" cy="911399"/>
            </a:xfrm>
            <a:custGeom>
              <a:avLst/>
              <a:gdLst>
                <a:gd name="T0" fmla="*/ 1046 w 1232"/>
                <a:gd name="T1" fmla="*/ 929 h 973"/>
                <a:gd name="T2" fmla="*/ 1134 w 1232"/>
                <a:gd name="T3" fmla="*/ 864 h 973"/>
                <a:gd name="T4" fmla="*/ 1181 w 1232"/>
                <a:gd name="T5" fmla="*/ 794 h 973"/>
                <a:gd name="T6" fmla="*/ 1202 w 1232"/>
                <a:gd name="T7" fmla="*/ 695 h 973"/>
                <a:gd name="T8" fmla="*/ 1184 w 1232"/>
                <a:gd name="T9" fmla="*/ 606 h 973"/>
                <a:gd name="T10" fmla="*/ 1131 w 1232"/>
                <a:gd name="T11" fmla="*/ 533 h 973"/>
                <a:gd name="T12" fmla="*/ 1044 w 1232"/>
                <a:gd name="T13" fmla="*/ 481 h 973"/>
                <a:gd name="T14" fmla="*/ 985 w 1232"/>
                <a:gd name="T15" fmla="*/ 457 h 973"/>
                <a:gd name="T16" fmla="*/ 1060 w 1232"/>
                <a:gd name="T17" fmla="*/ 439 h 973"/>
                <a:gd name="T18" fmla="*/ 1148 w 1232"/>
                <a:gd name="T19" fmla="*/ 389 h 973"/>
                <a:gd name="T20" fmla="*/ 1200 w 1232"/>
                <a:gd name="T21" fmla="*/ 330 h 973"/>
                <a:gd name="T22" fmla="*/ 1227 w 1232"/>
                <a:gd name="T23" fmla="*/ 259 h 973"/>
                <a:gd name="T24" fmla="*/ 1229 w 1232"/>
                <a:gd name="T25" fmla="*/ 174 h 973"/>
                <a:gd name="T26" fmla="*/ 1196 w 1232"/>
                <a:gd name="T27" fmla="*/ 101 h 973"/>
                <a:gd name="T28" fmla="*/ 1152 w 1232"/>
                <a:gd name="T29" fmla="*/ 55 h 973"/>
                <a:gd name="T30" fmla="*/ 1048 w 1232"/>
                <a:gd name="T31" fmla="*/ 11 h 973"/>
                <a:gd name="T32" fmla="*/ 102 w 1232"/>
                <a:gd name="T33" fmla="*/ 0 h 973"/>
                <a:gd name="T34" fmla="*/ 159 w 1232"/>
                <a:gd name="T35" fmla="*/ 74 h 973"/>
                <a:gd name="T36" fmla="*/ 209 w 1232"/>
                <a:gd name="T37" fmla="*/ 88 h 973"/>
                <a:gd name="T38" fmla="*/ 236 w 1232"/>
                <a:gd name="T39" fmla="*/ 119 h 973"/>
                <a:gd name="T40" fmla="*/ 242 w 1232"/>
                <a:gd name="T41" fmla="*/ 201 h 973"/>
                <a:gd name="T42" fmla="*/ 171 w 1232"/>
                <a:gd name="T43" fmla="*/ 837 h 973"/>
                <a:gd name="T44" fmla="*/ 144 w 1232"/>
                <a:gd name="T45" fmla="*/ 871 h 973"/>
                <a:gd name="T46" fmla="*/ 96 w 1232"/>
                <a:gd name="T47" fmla="*/ 892 h 973"/>
                <a:gd name="T48" fmla="*/ 8 w 1232"/>
                <a:gd name="T49" fmla="*/ 898 h 973"/>
                <a:gd name="T50" fmla="*/ 910 w 1232"/>
                <a:gd name="T51" fmla="*/ 969 h 973"/>
                <a:gd name="T52" fmla="*/ 693 w 1232"/>
                <a:gd name="T53" fmla="*/ 73 h 973"/>
                <a:gd name="T54" fmla="*/ 777 w 1232"/>
                <a:gd name="T55" fmla="*/ 86 h 973"/>
                <a:gd name="T56" fmla="*/ 843 w 1232"/>
                <a:gd name="T57" fmla="*/ 124 h 973"/>
                <a:gd name="T58" fmla="*/ 873 w 1232"/>
                <a:gd name="T59" fmla="*/ 186 h 973"/>
                <a:gd name="T60" fmla="*/ 881 w 1232"/>
                <a:gd name="T61" fmla="*/ 257 h 973"/>
                <a:gd name="T62" fmla="*/ 860 w 1232"/>
                <a:gd name="T63" fmla="*/ 322 h 973"/>
                <a:gd name="T64" fmla="*/ 814 w 1232"/>
                <a:gd name="T65" fmla="*/ 372 h 973"/>
                <a:gd name="T66" fmla="*/ 750 w 1232"/>
                <a:gd name="T67" fmla="*/ 405 h 973"/>
                <a:gd name="T68" fmla="*/ 676 w 1232"/>
                <a:gd name="T69" fmla="*/ 418 h 973"/>
                <a:gd name="T70" fmla="*/ 507 w 1232"/>
                <a:gd name="T71" fmla="*/ 842 h 973"/>
                <a:gd name="T72" fmla="*/ 493 w 1232"/>
                <a:gd name="T73" fmla="*/ 800 h 973"/>
                <a:gd name="T74" fmla="*/ 520 w 1232"/>
                <a:gd name="T75" fmla="*/ 493 h 973"/>
                <a:gd name="T76" fmla="*/ 735 w 1232"/>
                <a:gd name="T77" fmla="*/ 503 h 973"/>
                <a:gd name="T78" fmla="*/ 814 w 1232"/>
                <a:gd name="T79" fmla="*/ 545 h 973"/>
                <a:gd name="T80" fmla="*/ 858 w 1232"/>
                <a:gd name="T81" fmla="*/ 608 h 973"/>
                <a:gd name="T82" fmla="*/ 873 w 1232"/>
                <a:gd name="T83" fmla="*/ 683 h 973"/>
                <a:gd name="T84" fmla="*/ 860 w 1232"/>
                <a:gd name="T85" fmla="*/ 760 h 973"/>
                <a:gd name="T86" fmla="*/ 823 w 1232"/>
                <a:gd name="T87" fmla="*/ 823 h 973"/>
                <a:gd name="T88" fmla="*/ 766 w 1232"/>
                <a:gd name="T89" fmla="*/ 869 h 973"/>
                <a:gd name="T90" fmla="*/ 689 w 1232"/>
                <a:gd name="T91" fmla="*/ 890 h 973"/>
                <a:gd name="T92" fmla="*/ 582 w 1232"/>
                <a:gd name="T93" fmla="*/ 885 h 973"/>
                <a:gd name="T94" fmla="*/ 522 w 1232"/>
                <a:gd name="T95" fmla="*/ 86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2" h="973">
                  <a:moveTo>
                    <a:pt x="946" y="963"/>
                  </a:moveTo>
                  <a:lnTo>
                    <a:pt x="983" y="954"/>
                  </a:lnTo>
                  <a:lnTo>
                    <a:pt x="1017" y="942"/>
                  </a:lnTo>
                  <a:lnTo>
                    <a:pt x="1046" y="929"/>
                  </a:lnTo>
                  <a:lnTo>
                    <a:pt x="1073" y="913"/>
                  </a:lnTo>
                  <a:lnTo>
                    <a:pt x="1096" y="898"/>
                  </a:lnTo>
                  <a:lnTo>
                    <a:pt x="1117" y="881"/>
                  </a:lnTo>
                  <a:lnTo>
                    <a:pt x="1134" y="864"/>
                  </a:lnTo>
                  <a:lnTo>
                    <a:pt x="1150" y="846"/>
                  </a:lnTo>
                  <a:lnTo>
                    <a:pt x="1161" y="829"/>
                  </a:lnTo>
                  <a:lnTo>
                    <a:pt x="1173" y="812"/>
                  </a:lnTo>
                  <a:lnTo>
                    <a:pt x="1181" y="794"/>
                  </a:lnTo>
                  <a:lnTo>
                    <a:pt x="1188" y="777"/>
                  </a:lnTo>
                  <a:lnTo>
                    <a:pt x="1196" y="745"/>
                  </a:lnTo>
                  <a:lnTo>
                    <a:pt x="1200" y="718"/>
                  </a:lnTo>
                  <a:lnTo>
                    <a:pt x="1202" y="695"/>
                  </a:lnTo>
                  <a:lnTo>
                    <a:pt x="1200" y="672"/>
                  </a:lnTo>
                  <a:lnTo>
                    <a:pt x="1198" y="650"/>
                  </a:lnTo>
                  <a:lnTo>
                    <a:pt x="1192" y="627"/>
                  </a:lnTo>
                  <a:lnTo>
                    <a:pt x="1184" y="606"/>
                  </a:lnTo>
                  <a:lnTo>
                    <a:pt x="1173" y="587"/>
                  </a:lnTo>
                  <a:lnTo>
                    <a:pt x="1161" y="568"/>
                  </a:lnTo>
                  <a:lnTo>
                    <a:pt x="1148" y="551"/>
                  </a:lnTo>
                  <a:lnTo>
                    <a:pt x="1131" y="533"/>
                  </a:lnTo>
                  <a:lnTo>
                    <a:pt x="1111" y="518"/>
                  </a:lnTo>
                  <a:lnTo>
                    <a:pt x="1092" y="505"/>
                  </a:lnTo>
                  <a:lnTo>
                    <a:pt x="1069" y="493"/>
                  </a:lnTo>
                  <a:lnTo>
                    <a:pt x="1044" y="481"/>
                  </a:lnTo>
                  <a:lnTo>
                    <a:pt x="1017" y="474"/>
                  </a:lnTo>
                  <a:lnTo>
                    <a:pt x="990" y="466"/>
                  </a:lnTo>
                  <a:lnTo>
                    <a:pt x="960" y="460"/>
                  </a:lnTo>
                  <a:lnTo>
                    <a:pt x="985" y="457"/>
                  </a:lnTo>
                  <a:lnTo>
                    <a:pt x="1008" y="453"/>
                  </a:lnTo>
                  <a:lnTo>
                    <a:pt x="1025" y="449"/>
                  </a:lnTo>
                  <a:lnTo>
                    <a:pt x="1031" y="449"/>
                  </a:lnTo>
                  <a:lnTo>
                    <a:pt x="1060" y="439"/>
                  </a:lnTo>
                  <a:lnTo>
                    <a:pt x="1086" y="428"/>
                  </a:lnTo>
                  <a:lnTo>
                    <a:pt x="1109" y="416"/>
                  </a:lnTo>
                  <a:lnTo>
                    <a:pt x="1131" y="403"/>
                  </a:lnTo>
                  <a:lnTo>
                    <a:pt x="1148" y="389"/>
                  </a:lnTo>
                  <a:lnTo>
                    <a:pt x="1163" y="374"/>
                  </a:lnTo>
                  <a:lnTo>
                    <a:pt x="1179" y="359"/>
                  </a:lnTo>
                  <a:lnTo>
                    <a:pt x="1190" y="345"/>
                  </a:lnTo>
                  <a:lnTo>
                    <a:pt x="1200" y="330"/>
                  </a:lnTo>
                  <a:lnTo>
                    <a:pt x="1207" y="314"/>
                  </a:lnTo>
                  <a:lnTo>
                    <a:pt x="1215" y="299"/>
                  </a:lnTo>
                  <a:lnTo>
                    <a:pt x="1221" y="286"/>
                  </a:lnTo>
                  <a:lnTo>
                    <a:pt x="1227" y="259"/>
                  </a:lnTo>
                  <a:lnTo>
                    <a:pt x="1230" y="236"/>
                  </a:lnTo>
                  <a:lnTo>
                    <a:pt x="1232" y="215"/>
                  </a:lnTo>
                  <a:lnTo>
                    <a:pt x="1230" y="195"/>
                  </a:lnTo>
                  <a:lnTo>
                    <a:pt x="1229" y="174"/>
                  </a:lnTo>
                  <a:lnTo>
                    <a:pt x="1223" y="155"/>
                  </a:lnTo>
                  <a:lnTo>
                    <a:pt x="1215" y="136"/>
                  </a:lnTo>
                  <a:lnTo>
                    <a:pt x="1207" y="117"/>
                  </a:lnTo>
                  <a:lnTo>
                    <a:pt x="1196" y="101"/>
                  </a:lnTo>
                  <a:lnTo>
                    <a:pt x="1182" y="84"/>
                  </a:lnTo>
                  <a:lnTo>
                    <a:pt x="1173" y="74"/>
                  </a:lnTo>
                  <a:lnTo>
                    <a:pt x="1163" y="65"/>
                  </a:lnTo>
                  <a:lnTo>
                    <a:pt x="1152" y="55"/>
                  </a:lnTo>
                  <a:lnTo>
                    <a:pt x="1138" y="48"/>
                  </a:lnTo>
                  <a:lnTo>
                    <a:pt x="1113" y="32"/>
                  </a:lnTo>
                  <a:lnTo>
                    <a:pt x="1083" y="21"/>
                  </a:lnTo>
                  <a:lnTo>
                    <a:pt x="1048" y="11"/>
                  </a:lnTo>
                  <a:lnTo>
                    <a:pt x="1012" y="3"/>
                  </a:lnTo>
                  <a:lnTo>
                    <a:pt x="971" y="0"/>
                  </a:lnTo>
                  <a:lnTo>
                    <a:pt x="929" y="0"/>
                  </a:lnTo>
                  <a:lnTo>
                    <a:pt x="102" y="0"/>
                  </a:lnTo>
                  <a:lnTo>
                    <a:pt x="96" y="73"/>
                  </a:lnTo>
                  <a:lnTo>
                    <a:pt x="123" y="73"/>
                  </a:lnTo>
                  <a:lnTo>
                    <a:pt x="142" y="73"/>
                  </a:lnTo>
                  <a:lnTo>
                    <a:pt x="159" y="74"/>
                  </a:lnTo>
                  <a:lnTo>
                    <a:pt x="173" y="76"/>
                  </a:lnTo>
                  <a:lnTo>
                    <a:pt x="186" y="78"/>
                  </a:lnTo>
                  <a:lnTo>
                    <a:pt x="199" y="82"/>
                  </a:lnTo>
                  <a:lnTo>
                    <a:pt x="209" y="88"/>
                  </a:lnTo>
                  <a:lnTo>
                    <a:pt x="219" y="94"/>
                  </a:lnTo>
                  <a:lnTo>
                    <a:pt x="224" y="101"/>
                  </a:lnTo>
                  <a:lnTo>
                    <a:pt x="230" y="109"/>
                  </a:lnTo>
                  <a:lnTo>
                    <a:pt x="236" y="119"/>
                  </a:lnTo>
                  <a:lnTo>
                    <a:pt x="240" y="128"/>
                  </a:lnTo>
                  <a:lnTo>
                    <a:pt x="242" y="140"/>
                  </a:lnTo>
                  <a:lnTo>
                    <a:pt x="244" y="167"/>
                  </a:lnTo>
                  <a:lnTo>
                    <a:pt x="242" y="201"/>
                  </a:lnTo>
                  <a:lnTo>
                    <a:pt x="184" y="773"/>
                  </a:lnTo>
                  <a:lnTo>
                    <a:pt x="180" y="802"/>
                  </a:lnTo>
                  <a:lnTo>
                    <a:pt x="175" y="827"/>
                  </a:lnTo>
                  <a:lnTo>
                    <a:pt x="171" y="837"/>
                  </a:lnTo>
                  <a:lnTo>
                    <a:pt x="165" y="848"/>
                  </a:lnTo>
                  <a:lnTo>
                    <a:pt x="159" y="856"/>
                  </a:lnTo>
                  <a:lnTo>
                    <a:pt x="152" y="865"/>
                  </a:lnTo>
                  <a:lnTo>
                    <a:pt x="144" y="871"/>
                  </a:lnTo>
                  <a:lnTo>
                    <a:pt x="134" y="879"/>
                  </a:lnTo>
                  <a:lnTo>
                    <a:pt x="123" y="885"/>
                  </a:lnTo>
                  <a:lnTo>
                    <a:pt x="111" y="889"/>
                  </a:lnTo>
                  <a:lnTo>
                    <a:pt x="96" y="892"/>
                  </a:lnTo>
                  <a:lnTo>
                    <a:pt x="80" y="894"/>
                  </a:lnTo>
                  <a:lnTo>
                    <a:pt x="63" y="896"/>
                  </a:lnTo>
                  <a:lnTo>
                    <a:pt x="44" y="898"/>
                  </a:lnTo>
                  <a:lnTo>
                    <a:pt x="8" y="898"/>
                  </a:lnTo>
                  <a:lnTo>
                    <a:pt x="0" y="973"/>
                  </a:lnTo>
                  <a:lnTo>
                    <a:pt x="812" y="973"/>
                  </a:lnTo>
                  <a:lnTo>
                    <a:pt x="868" y="973"/>
                  </a:lnTo>
                  <a:lnTo>
                    <a:pt x="910" y="969"/>
                  </a:lnTo>
                  <a:lnTo>
                    <a:pt x="937" y="965"/>
                  </a:lnTo>
                  <a:lnTo>
                    <a:pt x="946" y="963"/>
                  </a:lnTo>
                  <a:close/>
                  <a:moveTo>
                    <a:pt x="564" y="73"/>
                  </a:moveTo>
                  <a:lnTo>
                    <a:pt x="693" y="73"/>
                  </a:lnTo>
                  <a:lnTo>
                    <a:pt x="716" y="73"/>
                  </a:lnTo>
                  <a:lnTo>
                    <a:pt x="737" y="74"/>
                  </a:lnTo>
                  <a:lnTo>
                    <a:pt x="758" y="80"/>
                  </a:lnTo>
                  <a:lnTo>
                    <a:pt x="777" y="86"/>
                  </a:lnTo>
                  <a:lnTo>
                    <a:pt x="797" y="94"/>
                  </a:lnTo>
                  <a:lnTo>
                    <a:pt x="814" y="101"/>
                  </a:lnTo>
                  <a:lnTo>
                    <a:pt x="829" y="113"/>
                  </a:lnTo>
                  <a:lnTo>
                    <a:pt x="843" y="124"/>
                  </a:lnTo>
                  <a:lnTo>
                    <a:pt x="852" y="138"/>
                  </a:lnTo>
                  <a:lnTo>
                    <a:pt x="862" y="153"/>
                  </a:lnTo>
                  <a:lnTo>
                    <a:pt x="868" y="169"/>
                  </a:lnTo>
                  <a:lnTo>
                    <a:pt x="873" y="186"/>
                  </a:lnTo>
                  <a:lnTo>
                    <a:pt x="879" y="203"/>
                  </a:lnTo>
                  <a:lnTo>
                    <a:pt x="881" y="220"/>
                  </a:lnTo>
                  <a:lnTo>
                    <a:pt x="881" y="238"/>
                  </a:lnTo>
                  <a:lnTo>
                    <a:pt x="881" y="257"/>
                  </a:lnTo>
                  <a:lnTo>
                    <a:pt x="877" y="274"/>
                  </a:lnTo>
                  <a:lnTo>
                    <a:pt x="873" y="291"/>
                  </a:lnTo>
                  <a:lnTo>
                    <a:pt x="868" y="307"/>
                  </a:lnTo>
                  <a:lnTo>
                    <a:pt x="860" y="322"/>
                  </a:lnTo>
                  <a:lnTo>
                    <a:pt x="850" y="336"/>
                  </a:lnTo>
                  <a:lnTo>
                    <a:pt x="839" y="349"/>
                  </a:lnTo>
                  <a:lnTo>
                    <a:pt x="827" y="361"/>
                  </a:lnTo>
                  <a:lnTo>
                    <a:pt x="814" y="372"/>
                  </a:lnTo>
                  <a:lnTo>
                    <a:pt x="798" y="382"/>
                  </a:lnTo>
                  <a:lnTo>
                    <a:pt x="783" y="391"/>
                  </a:lnTo>
                  <a:lnTo>
                    <a:pt x="768" y="399"/>
                  </a:lnTo>
                  <a:lnTo>
                    <a:pt x="750" y="405"/>
                  </a:lnTo>
                  <a:lnTo>
                    <a:pt x="731" y="410"/>
                  </a:lnTo>
                  <a:lnTo>
                    <a:pt x="714" y="414"/>
                  </a:lnTo>
                  <a:lnTo>
                    <a:pt x="695" y="416"/>
                  </a:lnTo>
                  <a:lnTo>
                    <a:pt x="676" y="418"/>
                  </a:lnTo>
                  <a:lnTo>
                    <a:pt x="528" y="418"/>
                  </a:lnTo>
                  <a:lnTo>
                    <a:pt x="564" y="73"/>
                  </a:lnTo>
                  <a:close/>
                  <a:moveTo>
                    <a:pt x="512" y="850"/>
                  </a:moveTo>
                  <a:lnTo>
                    <a:pt x="507" y="842"/>
                  </a:lnTo>
                  <a:lnTo>
                    <a:pt x="501" y="833"/>
                  </a:lnTo>
                  <a:lnTo>
                    <a:pt x="497" y="823"/>
                  </a:lnTo>
                  <a:lnTo>
                    <a:pt x="495" y="812"/>
                  </a:lnTo>
                  <a:lnTo>
                    <a:pt x="493" y="800"/>
                  </a:lnTo>
                  <a:lnTo>
                    <a:pt x="491" y="787"/>
                  </a:lnTo>
                  <a:lnTo>
                    <a:pt x="491" y="773"/>
                  </a:lnTo>
                  <a:lnTo>
                    <a:pt x="493" y="756"/>
                  </a:lnTo>
                  <a:lnTo>
                    <a:pt x="520" y="493"/>
                  </a:lnTo>
                  <a:lnTo>
                    <a:pt x="664" y="493"/>
                  </a:lnTo>
                  <a:lnTo>
                    <a:pt x="689" y="495"/>
                  </a:lnTo>
                  <a:lnTo>
                    <a:pt x="712" y="499"/>
                  </a:lnTo>
                  <a:lnTo>
                    <a:pt x="735" y="503"/>
                  </a:lnTo>
                  <a:lnTo>
                    <a:pt x="758" y="510"/>
                  </a:lnTo>
                  <a:lnTo>
                    <a:pt x="777" y="520"/>
                  </a:lnTo>
                  <a:lnTo>
                    <a:pt x="797" y="531"/>
                  </a:lnTo>
                  <a:lnTo>
                    <a:pt x="814" y="545"/>
                  </a:lnTo>
                  <a:lnTo>
                    <a:pt x="829" y="560"/>
                  </a:lnTo>
                  <a:lnTo>
                    <a:pt x="841" y="576"/>
                  </a:lnTo>
                  <a:lnTo>
                    <a:pt x="850" y="591"/>
                  </a:lnTo>
                  <a:lnTo>
                    <a:pt x="858" y="608"/>
                  </a:lnTo>
                  <a:lnTo>
                    <a:pt x="866" y="625"/>
                  </a:lnTo>
                  <a:lnTo>
                    <a:pt x="870" y="645"/>
                  </a:lnTo>
                  <a:lnTo>
                    <a:pt x="873" y="662"/>
                  </a:lnTo>
                  <a:lnTo>
                    <a:pt x="873" y="683"/>
                  </a:lnTo>
                  <a:lnTo>
                    <a:pt x="873" y="702"/>
                  </a:lnTo>
                  <a:lnTo>
                    <a:pt x="870" y="721"/>
                  </a:lnTo>
                  <a:lnTo>
                    <a:pt x="866" y="741"/>
                  </a:lnTo>
                  <a:lnTo>
                    <a:pt x="860" y="760"/>
                  </a:lnTo>
                  <a:lnTo>
                    <a:pt x="854" y="777"/>
                  </a:lnTo>
                  <a:lnTo>
                    <a:pt x="845" y="794"/>
                  </a:lnTo>
                  <a:lnTo>
                    <a:pt x="835" y="810"/>
                  </a:lnTo>
                  <a:lnTo>
                    <a:pt x="823" y="823"/>
                  </a:lnTo>
                  <a:lnTo>
                    <a:pt x="812" y="837"/>
                  </a:lnTo>
                  <a:lnTo>
                    <a:pt x="798" y="848"/>
                  </a:lnTo>
                  <a:lnTo>
                    <a:pt x="783" y="860"/>
                  </a:lnTo>
                  <a:lnTo>
                    <a:pt x="766" y="869"/>
                  </a:lnTo>
                  <a:lnTo>
                    <a:pt x="749" y="877"/>
                  </a:lnTo>
                  <a:lnTo>
                    <a:pt x="729" y="883"/>
                  </a:lnTo>
                  <a:lnTo>
                    <a:pt x="710" y="887"/>
                  </a:lnTo>
                  <a:lnTo>
                    <a:pt x="689" y="890"/>
                  </a:lnTo>
                  <a:lnTo>
                    <a:pt x="666" y="890"/>
                  </a:lnTo>
                  <a:lnTo>
                    <a:pt x="633" y="890"/>
                  </a:lnTo>
                  <a:lnTo>
                    <a:pt x="605" y="889"/>
                  </a:lnTo>
                  <a:lnTo>
                    <a:pt x="582" y="885"/>
                  </a:lnTo>
                  <a:lnTo>
                    <a:pt x="562" y="881"/>
                  </a:lnTo>
                  <a:lnTo>
                    <a:pt x="547" y="875"/>
                  </a:lnTo>
                  <a:lnTo>
                    <a:pt x="534" y="867"/>
                  </a:lnTo>
                  <a:lnTo>
                    <a:pt x="522" y="860"/>
                  </a:lnTo>
                  <a:lnTo>
                    <a:pt x="512" y="8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836951" y="2955441"/>
              <a:ext cx="7011121" cy="399030"/>
            </a:xfrm>
            <a:custGeom>
              <a:avLst/>
              <a:gdLst>
                <a:gd name="T0" fmla="*/ 3461 w 7485"/>
                <a:gd name="T1" fmla="*/ 265 h 426"/>
                <a:gd name="T2" fmla="*/ 2927 w 7485"/>
                <a:gd name="T3" fmla="*/ 257 h 426"/>
                <a:gd name="T4" fmla="*/ 2409 w 7485"/>
                <a:gd name="T5" fmla="*/ 238 h 426"/>
                <a:gd name="T6" fmla="*/ 1912 w 7485"/>
                <a:gd name="T7" fmla="*/ 211 h 426"/>
                <a:gd name="T8" fmla="*/ 1438 w 7485"/>
                <a:gd name="T9" fmla="*/ 177 h 426"/>
                <a:gd name="T10" fmla="*/ 988 w 7485"/>
                <a:gd name="T11" fmla="*/ 135 h 426"/>
                <a:gd name="T12" fmla="*/ 568 w 7485"/>
                <a:gd name="T13" fmla="*/ 85 h 426"/>
                <a:gd name="T14" fmla="*/ 180 w 7485"/>
                <a:gd name="T15" fmla="*/ 29 h 426"/>
                <a:gd name="T16" fmla="*/ 0 w 7485"/>
                <a:gd name="T17" fmla="*/ 8 h 426"/>
                <a:gd name="T18" fmla="*/ 149 w 7485"/>
                <a:gd name="T19" fmla="*/ 54 h 426"/>
                <a:gd name="T20" fmla="*/ 314 w 7485"/>
                <a:gd name="T21" fmla="*/ 98 h 426"/>
                <a:gd name="T22" fmla="*/ 493 w 7485"/>
                <a:gd name="T23" fmla="*/ 140 h 426"/>
                <a:gd name="T24" fmla="*/ 683 w 7485"/>
                <a:gd name="T25" fmla="*/ 179 h 426"/>
                <a:gd name="T26" fmla="*/ 887 w 7485"/>
                <a:gd name="T27" fmla="*/ 217 h 426"/>
                <a:gd name="T28" fmla="*/ 1102 w 7485"/>
                <a:gd name="T29" fmla="*/ 252 h 426"/>
                <a:gd name="T30" fmla="*/ 1328 w 7485"/>
                <a:gd name="T31" fmla="*/ 282 h 426"/>
                <a:gd name="T32" fmla="*/ 1562 w 7485"/>
                <a:gd name="T33" fmla="*/ 311 h 426"/>
                <a:gd name="T34" fmla="*/ 1808 w 7485"/>
                <a:gd name="T35" fmla="*/ 338 h 426"/>
                <a:gd name="T36" fmla="*/ 2061 w 7485"/>
                <a:gd name="T37" fmla="*/ 361 h 426"/>
                <a:gd name="T38" fmla="*/ 2593 w 7485"/>
                <a:gd name="T39" fmla="*/ 398 h 426"/>
                <a:gd name="T40" fmla="*/ 3152 w 7485"/>
                <a:gd name="T41" fmla="*/ 419 h 426"/>
                <a:gd name="T42" fmla="*/ 3440 w 7485"/>
                <a:gd name="T43" fmla="*/ 424 h 426"/>
                <a:gd name="T44" fmla="*/ 3734 w 7485"/>
                <a:gd name="T45" fmla="*/ 426 h 426"/>
                <a:gd name="T46" fmla="*/ 4027 w 7485"/>
                <a:gd name="T47" fmla="*/ 424 h 426"/>
                <a:gd name="T48" fmla="*/ 4317 w 7485"/>
                <a:gd name="T49" fmla="*/ 419 h 426"/>
                <a:gd name="T50" fmla="*/ 4878 w 7485"/>
                <a:gd name="T51" fmla="*/ 398 h 426"/>
                <a:gd name="T52" fmla="*/ 5150 w 7485"/>
                <a:gd name="T53" fmla="*/ 380 h 426"/>
                <a:gd name="T54" fmla="*/ 5413 w 7485"/>
                <a:gd name="T55" fmla="*/ 361 h 426"/>
                <a:gd name="T56" fmla="*/ 5669 w 7485"/>
                <a:gd name="T57" fmla="*/ 338 h 426"/>
                <a:gd name="T58" fmla="*/ 5916 w 7485"/>
                <a:gd name="T59" fmla="*/ 311 h 426"/>
                <a:gd name="T60" fmla="*/ 6153 w 7485"/>
                <a:gd name="T61" fmla="*/ 282 h 426"/>
                <a:gd name="T62" fmla="*/ 6379 w 7485"/>
                <a:gd name="T63" fmla="*/ 250 h 426"/>
                <a:gd name="T64" fmla="*/ 6596 w 7485"/>
                <a:gd name="T65" fmla="*/ 215 h 426"/>
                <a:gd name="T66" fmla="*/ 6800 w 7485"/>
                <a:gd name="T67" fmla="*/ 179 h 426"/>
                <a:gd name="T68" fmla="*/ 6992 w 7485"/>
                <a:gd name="T69" fmla="*/ 138 h 426"/>
                <a:gd name="T70" fmla="*/ 7170 w 7485"/>
                <a:gd name="T71" fmla="*/ 96 h 426"/>
                <a:gd name="T72" fmla="*/ 7335 w 7485"/>
                <a:gd name="T73" fmla="*/ 52 h 426"/>
                <a:gd name="T74" fmla="*/ 7485 w 7485"/>
                <a:gd name="T75" fmla="*/ 6 h 426"/>
                <a:gd name="T76" fmla="*/ 7468 w 7485"/>
                <a:gd name="T77" fmla="*/ 0 h 426"/>
                <a:gd name="T78" fmla="*/ 7097 w 7485"/>
                <a:gd name="T79" fmla="*/ 60 h 426"/>
                <a:gd name="T80" fmla="*/ 6692 w 7485"/>
                <a:gd name="T81" fmla="*/ 112 h 426"/>
                <a:gd name="T82" fmla="*/ 6256 w 7485"/>
                <a:gd name="T83" fmla="*/ 158 h 426"/>
                <a:gd name="T84" fmla="*/ 5794 w 7485"/>
                <a:gd name="T85" fmla="*/ 196 h 426"/>
                <a:gd name="T86" fmla="*/ 5306 w 7485"/>
                <a:gd name="T87" fmla="*/ 227 h 426"/>
                <a:gd name="T88" fmla="*/ 4799 w 7485"/>
                <a:gd name="T89" fmla="*/ 248 h 426"/>
                <a:gd name="T90" fmla="*/ 4273 w 7485"/>
                <a:gd name="T91" fmla="*/ 263 h 426"/>
                <a:gd name="T92" fmla="*/ 3734 w 7485"/>
                <a:gd name="T93" fmla="*/ 26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85" h="426">
                  <a:moveTo>
                    <a:pt x="3734" y="267"/>
                  </a:moveTo>
                  <a:lnTo>
                    <a:pt x="3461" y="265"/>
                  </a:lnTo>
                  <a:lnTo>
                    <a:pt x="3192" y="263"/>
                  </a:lnTo>
                  <a:lnTo>
                    <a:pt x="2927" y="257"/>
                  </a:lnTo>
                  <a:lnTo>
                    <a:pt x="2666" y="248"/>
                  </a:lnTo>
                  <a:lnTo>
                    <a:pt x="2409" y="238"/>
                  </a:lnTo>
                  <a:lnTo>
                    <a:pt x="2157" y="227"/>
                  </a:lnTo>
                  <a:lnTo>
                    <a:pt x="1912" y="211"/>
                  </a:lnTo>
                  <a:lnTo>
                    <a:pt x="1672" y="196"/>
                  </a:lnTo>
                  <a:lnTo>
                    <a:pt x="1438" y="177"/>
                  </a:lnTo>
                  <a:lnTo>
                    <a:pt x="1209" y="158"/>
                  </a:lnTo>
                  <a:lnTo>
                    <a:pt x="988" y="135"/>
                  </a:lnTo>
                  <a:lnTo>
                    <a:pt x="773" y="112"/>
                  </a:lnTo>
                  <a:lnTo>
                    <a:pt x="568" y="85"/>
                  </a:lnTo>
                  <a:lnTo>
                    <a:pt x="370" y="58"/>
                  </a:lnTo>
                  <a:lnTo>
                    <a:pt x="180" y="29"/>
                  </a:lnTo>
                  <a:lnTo>
                    <a:pt x="0" y="0"/>
                  </a:lnTo>
                  <a:lnTo>
                    <a:pt x="0" y="8"/>
                  </a:lnTo>
                  <a:lnTo>
                    <a:pt x="73" y="31"/>
                  </a:lnTo>
                  <a:lnTo>
                    <a:pt x="149" y="54"/>
                  </a:lnTo>
                  <a:lnTo>
                    <a:pt x="230" y="77"/>
                  </a:lnTo>
                  <a:lnTo>
                    <a:pt x="314" y="98"/>
                  </a:lnTo>
                  <a:lnTo>
                    <a:pt x="403" y="119"/>
                  </a:lnTo>
                  <a:lnTo>
                    <a:pt x="493" y="140"/>
                  </a:lnTo>
                  <a:lnTo>
                    <a:pt x="587" y="160"/>
                  </a:lnTo>
                  <a:lnTo>
                    <a:pt x="683" y="179"/>
                  </a:lnTo>
                  <a:lnTo>
                    <a:pt x="785" y="198"/>
                  </a:lnTo>
                  <a:lnTo>
                    <a:pt x="887" y="217"/>
                  </a:lnTo>
                  <a:lnTo>
                    <a:pt x="992" y="234"/>
                  </a:lnTo>
                  <a:lnTo>
                    <a:pt x="1102" y="252"/>
                  </a:lnTo>
                  <a:lnTo>
                    <a:pt x="1213" y="267"/>
                  </a:lnTo>
                  <a:lnTo>
                    <a:pt x="1328" y="282"/>
                  </a:lnTo>
                  <a:lnTo>
                    <a:pt x="1443" y="298"/>
                  </a:lnTo>
                  <a:lnTo>
                    <a:pt x="1562" y="311"/>
                  </a:lnTo>
                  <a:lnTo>
                    <a:pt x="1683" y="325"/>
                  </a:lnTo>
                  <a:lnTo>
                    <a:pt x="1808" y="338"/>
                  </a:lnTo>
                  <a:lnTo>
                    <a:pt x="1933" y="350"/>
                  </a:lnTo>
                  <a:lnTo>
                    <a:pt x="2061" y="361"/>
                  </a:lnTo>
                  <a:lnTo>
                    <a:pt x="2324" y="380"/>
                  </a:lnTo>
                  <a:lnTo>
                    <a:pt x="2593" y="398"/>
                  </a:lnTo>
                  <a:lnTo>
                    <a:pt x="2870" y="411"/>
                  </a:lnTo>
                  <a:lnTo>
                    <a:pt x="3152" y="419"/>
                  </a:lnTo>
                  <a:lnTo>
                    <a:pt x="3296" y="423"/>
                  </a:lnTo>
                  <a:lnTo>
                    <a:pt x="3440" y="424"/>
                  </a:lnTo>
                  <a:lnTo>
                    <a:pt x="3586" y="426"/>
                  </a:lnTo>
                  <a:lnTo>
                    <a:pt x="3734" y="426"/>
                  </a:lnTo>
                  <a:lnTo>
                    <a:pt x="3881" y="426"/>
                  </a:lnTo>
                  <a:lnTo>
                    <a:pt x="4027" y="424"/>
                  </a:lnTo>
                  <a:lnTo>
                    <a:pt x="4173" y="423"/>
                  </a:lnTo>
                  <a:lnTo>
                    <a:pt x="4317" y="419"/>
                  </a:lnTo>
                  <a:lnTo>
                    <a:pt x="4601" y="411"/>
                  </a:lnTo>
                  <a:lnTo>
                    <a:pt x="4878" y="398"/>
                  </a:lnTo>
                  <a:lnTo>
                    <a:pt x="5016" y="390"/>
                  </a:lnTo>
                  <a:lnTo>
                    <a:pt x="5150" y="380"/>
                  </a:lnTo>
                  <a:lnTo>
                    <a:pt x="5283" y="371"/>
                  </a:lnTo>
                  <a:lnTo>
                    <a:pt x="5413" y="361"/>
                  </a:lnTo>
                  <a:lnTo>
                    <a:pt x="5542" y="350"/>
                  </a:lnTo>
                  <a:lnTo>
                    <a:pt x="5669" y="338"/>
                  </a:lnTo>
                  <a:lnTo>
                    <a:pt x="5794" y="325"/>
                  </a:lnTo>
                  <a:lnTo>
                    <a:pt x="5916" y="311"/>
                  </a:lnTo>
                  <a:lnTo>
                    <a:pt x="6036" y="298"/>
                  </a:lnTo>
                  <a:lnTo>
                    <a:pt x="6153" y="282"/>
                  </a:lnTo>
                  <a:lnTo>
                    <a:pt x="6268" y="267"/>
                  </a:lnTo>
                  <a:lnTo>
                    <a:pt x="6379" y="250"/>
                  </a:lnTo>
                  <a:lnTo>
                    <a:pt x="6489" y="232"/>
                  </a:lnTo>
                  <a:lnTo>
                    <a:pt x="6596" y="215"/>
                  </a:lnTo>
                  <a:lnTo>
                    <a:pt x="6700" y="196"/>
                  </a:lnTo>
                  <a:lnTo>
                    <a:pt x="6800" y="179"/>
                  </a:lnTo>
                  <a:lnTo>
                    <a:pt x="6898" y="158"/>
                  </a:lnTo>
                  <a:lnTo>
                    <a:pt x="6992" y="138"/>
                  </a:lnTo>
                  <a:lnTo>
                    <a:pt x="7082" y="117"/>
                  </a:lnTo>
                  <a:lnTo>
                    <a:pt x="7170" y="96"/>
                  </a:lnTo>
                  <a:lnTo>
                    <a:pt x="7255" y="73"/>
                  </a:lnTo>
                  <a:lnTo>
                    <a:pt x="7335" y="52"/>
                  </a:lnTo>
                  <a:lnTo>
                    <a:pt x="7412" y="29"/>
                  </a:lnTo>
                  <a:lnTo>
                    <a:pt x="7485" y="6"/>
                  </a:lnTo>
                  <a:lnTo>
                    <a:pt x="7477" y="4"/>
                  </a:lnTo>
                  <a:lnTo>
                    <a:pt x="7468" y="0"/>
                  </a:lnTo>
                  <a:lnTo>
                    <a:pt x="7287" y="31"/>
                  </a:lnTo>
                  <a:lnTo>
                    <a:pt x="7097" y="60"/>
                  </a:lnTo>
                  <a:lnTo>
                    <a:pt x="6899" y="87"/>
                  </a:lnTo>
                  <a:lnTo>
                    <a:pt x="6692" y="112"/>
                  </a:lnTo>
                  <a:lnTo>
                    <a:pt x="6479" y="135"/>
                  </a:lnTo>
                  <a:lnTo>
                    <a:pt x="6256" y="158"/>
                  </a:lnTo>
                  <a:lnTo>
                    <a:pt x="6028" y="177"/>
                  </a:lnTo>
                  <a:lnTo>
                    <a:pt x="5794" y="196"/>
                  </a:lnTo>
                  <a:lnTo>
                    <a:pt x="5554" y="211"/>
                  </a:lnTo>
                  <a:lnTo>
                    <a:pt x="5306" y="227"/>
                  </a:lnTo>
                  <a:lnTo>
                    <a:pt x="5054" y="238"/>
                  </a:lnTo>
                  <a:lnTo>
                    <a:pt x="4799" y="248"/>
                  </a:lnTo>
                  <a:lnTo>
                    <a:pt x="4538" y="257"/>
                  </a:lnTo>
                  <a:lnTo>
                    <a:pt x="4273" y="263"/>
                  </a:lnTo>
                  <a:lnTo>
                    <a:pt x="4004" y="265"/>
                  </a:lnTo>
                  <a:lnTo>
                    <a:pt x="3734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2004066" y="1645013"/>
              <a:ext cx="6708570" cy="1220506"/>
            </a:xfrm>
            <a:custGeom>
              <a:avLst/>
              <a:gdLst>
                <a:gd name="T0" fmla="*/ 6759 w 7162"/>
                <a:gd name="T1" fmla="*/ 1178 h 1303"/>
                <a:gd name="T2" fmla="*/ 6450 w 7162"/>
                <a:gd name="T3" fmla="*/ 1161 h 1303"/>
                <a:gd name="T4" fmla="*/ 6116 w 7162"/>
                <a:gd name="T5" fmla="*/ 919 h 1303"/>
                <a:gd name="T6" fmla="*/ 5830 w 7162"/>
                <a:gd name="T7" fmla="*/ 505 h 1303"/>
                <a:gd name="T8" fmla="*/ 6022 w 7162"/>
                <a:gd name="T9" fmla="*/ 249 h 1303"/>
                <a:gd name="T10" fmla="*/ 5884 w 7162"/>
                <a:gd name="T11" fmla="*/ 38 h 1303"/>
                <a:gd name="T12" fmla="*/ 3302 w 7162"/>
                <a:gd name="T13" fmla="*/ 73 h 1303"/>
                <a:gd name="T14" fmla="*/ 3432 w 7162"/>
                <a:gd name="T15" fmla="*/ 140 h 1303"/>
                <a:gd name="T16" fmla="*/ 2507 w 7162"/>
                <a:gd name="T17" fmla="*/ 76 h 1303"/>
                <a:gd name="T18" fmla="*/ 2595 w 7162"/>
                <a:gd name="T19" fmla="*/ 182 h 1303"/>
                <a:gd name="T20" fmla="*/ 2347 w 7162"/>
                <a:gd name="T21" fmla="*/ 735 h 1303"/>
                <a:gd name="T22" fmla="*/ 2250 w 7162"/>
                <a:gd name="T23" fmla="*/ 476 h 1303"/>
                <a:gd name="T24" fmla="*/ 2378 w 7162"/>
                <a:gd name="T25" fmla="*/ 201 h 1303"/>
                <a:gd name="T26" fmla="*/ 2211 w 7162"/>
                <a:gd name="T27" fmla="*/ 25 h 1303"/>
                <a:gd name="T28" fmla="*/ 178 w 7162"/>
                <a:gd name="T29" fmla="*/ 76 h 1303"/>
                <a:gd name="T30" fmla="*/ 186 w 7162"/>
                <a:gd name="T31" fmla="*/ 794 h 1303"/>
                <a:gd name="T32" fmla="*/ 78 w 7162"/>
                <a:gd name="T33" fmla="*/ 896 h 1303"/>
                <a:gd name="T34" fmla="*/ 1724 w 7162"/>
                <a:gd name="T35" fmla="*/ 883 h 1303"/>
                <a:gd name="T36" fmla="*/ 1829 w 7162"/>
                <a:gd name="T37" fmla="*/ 556 h 1303"/>
                <a:gd name="T38" fmla="*/ 2234 w 7162"/>
                <a:gd name="T39" fmla="*/ 1052 h 1303"/>
                <a:gd name="T40" fmla="*/ 2614 w 7162"/>
                <a:gd name="T41" fmla="*/ 1272 h 1303"/>
                <a:gd name="T42" fmla="*/ 3041 w 7162"/>
                <a:gd name="T43" fmla="*/ 1278 h 1303"/>
                <a:gd name="T44" fmla="*/ 3419 w 7162"/>
                <a:gd name="T45" fmla="*/ 1059 h 1303"/>
                <a:gd name="T46" fmla="*/ 5362 w 7162"/>
                <a:gd name="T47" fmla="*/ 883 h 1303"/>
                <a:gd name="T48" fmla="*/ 5427 w 7162"/>
                <a:gd name="T49" fmla="*/ 553 h 1303"/>
                <a:gd name="T50" fmla="*/ 5790 w 7162"/>
                <a:gd name="T51" fmla="*/ 969 h 1303"/>
                <a:gd name="T52" fmla="*/ 6176 w 7162"/>
                <a:gd name="T53" fmla="*/ 1255 h 1303"/>
                <a:gd name="T54" fmla="*/ 6633 w 7162"/>
                <a:gd name="T55" fmla="*/ 1288 h 1303"/>
                <a:gd name="T56" fmla="*/ 7032 w 7162"/>
                <a:gd name="T57" fmla="*/ 1098 h 1303"/>
                <a:gd name="T58" fmla="*/ 1355 w 7162"/>
                <a:gd name="T59" fmla="*/ 856 h 1303"/>
                <a:gd name="T60" fmla="*/ 1050 w 7162"/>
                <a:gd name="T61" fmla="*/ 662 h 1303"/>
                <a:gd name="T62" fmla="*/ 812 w 7162"/>
                <a:gd name="T63" fmla="*/ 877 h 1303"/>
                <a:gd name="T64" fmla="*/ 551 w 7162"/>
                <a:gd name="T65" fmla="*/ 885 h 1303"/>
                <a:gd name="T66" fmla="*/ 610 w 7162"/>
                <a:gd name="T67" fmla="*/ 495 h 1303"/>
                <a:gd name="T68" fmla="*/ 767 w 7162"/>
                <a:gd name="T69" fmla="*/ 599 h 1303"/>
                <a:gd name="T70" fmla="*/ 727 w 7162"/>
                <a:gd name="T71" fmla="*/ 407 h 1303"/>
                <a:gd name="T72" fmla="*/ 992 w 7162"/>
                <a:gd name="T73" fmla="*/ 113 h 1303"/>
                <a:gd name="T74" fmla="*/ 1336 w 7162"/>
                <a:gd name="T75" fmla="*/ 73 h 1303"/>
                <a:gd name="T76" fmla="*/ 1439 w 7162"/>
                <a:gd name="T77" fmla="*/ 182 h 1303"/>
                <a:gd name="T78" fmla="*/ 1979 w 7162"/>
                <a:gd name="T79" fmla="*/ 445 h 1303"/>
                <a:gd name="T80" fmla="*/ 1927 w 7162"/>
                <a:gd name="T81" fmla="*/ 76 h 1303"/>
                <a:gd name="T82" fmla="*/ 2079 w 7162"/>
                <a:gd name="T83" fmla="*/ 261 h 1303"/>
                <a:gd name="T84" fmla="*/ 2731 w 7162"/>
                <a:gd name="T85" fmla="*/ 1119 h 1303"/>
                <a:gd name="T86" fmla="*/ 2739 w 7162"/>
                <a:gd name="T87" fmla="*/ 894 h 1303"/>
                <a:gd name="T88" fmla="*/ 2653 w 7162"/>
                <a:gd name="T89" fmla="*/ 645 h 1303"/>
                <a:gd name="T90" fmla="*/ 3261 w 7162"/>
                <a:gd name="T91" fmla="*/ 1105 h 1303"/>
                <a:gd name="T92" fmla="*/ 3787 w 7162"/>
                <a:gd name="T93" fmla="*/ 864 h 1303"/>
                <a:gd name="T94" fmla="*/ 3478 w 7162"/>
                <a:gd name="T95" fmla="*/ 873 h 1303"/>
                <a:gd name="T96" fmla="*/ 3618 w 7162"/>
                <a:gd name="T97" fmla="*/ 84 h 1303"/>
                <a:gd name="T98" fmla="*/ 3880 w 7162"/>
                <a:gd name="T99" fmla="*/ 117 h 1303"/>
                <a:gd name="T100" fmla="*/ 4981 w 7162"/>
                <a:gd name="T101" fmla="*/ 871 h 1303"/>
                <a:gd name="T102" fmla="*/ 4667 w 7162"/>
                <a:gd name="T103" fmla="*/ 708 h 1303"/>
                <a:gd name="T104" fmla="*/ 4413 w 7162"/>
                <a:gd name="T105" fmla="*/ 889 h 1303"/>
                <a:gd name="T106" fmla="*/ 4156 w 7162"/>
                <a:gd name="T107" fmla="*/ 860 h 1303"/>
                <a:gd name="T108" fmla="*/ 4344 w 7162"/>
                <a:gd name="T109" fmla="*/ 501 h 1303"/>
                <a:gd name="T110" fmla="*/ 4550 w 7162"/>
                <a:gd name="T111" fmla="*/ 299 h 1303"/>
                <a:gd name="T112" fmla="*/ 4313 w 7162"/>
                <a:gd name="T113" fmla="*/ 416 h 1303"/>
                <a:gd name="T114" fmla="*/ 4678 w 7162"/>
                <a:gd name="T115" fmla="*/ 151 h 1303"/>
                <a:gd name="T116" fmla="*/ 5037 w 7162"/>
                <a:gd name="T117" fmla="*/ 86 h 1303"/>
                <a:gd name="T118" fmla="*/ 5713 w 7162"/>
                <a:gd name="T119" fmla="*/ 305 h 1303"/>
                <a:gd name="T120" fmla="*/ 5571 w 7162"/>
                <a:gd name="T121" fmla="*/ 462 h 1303"/>
                <a:gd name="T122" fmla="*/ 5628 w 7162"/>
                <a:gd name="T123" fmla="*/ 96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2" h="1303">
                  <a:moveTo>
                    <a:pt x="7103" y="973"/>
                  </a:moveTo>
                  <a:lnTo>
                    <a:pt x="7072" y="1004"/>
                  </a:lnTo>
                  <a:lnTo>
                    <a:pt x="7038" y="1034"/>
                  </a:lnTo>
                  <a:lnTo>
                    <a:pt x="6999" y="1063"/>
                  </a:lnTo>
                  <a:lnTo>
                    <a:pt x="6957" y="1092"/>
                  </a:lnTo>
                  <a:lnTo>
                    <a:pt x="6936" y="1105"/>
                  </a:lnTo>
                  <a:lnTo>
                    <a:pt x="6913" y="1119"/>
                  </a:lnTo>
                  <a:lnTo>
                    <a:pt x="6888" y="1130"/>
                  </a:lnTo>
                  <a:lnTo>
                    <a:pt x="6865" y="1142"/>
                  </a:lnTo>
                  <a:lnTo>
                    <a:pt x="6840" y="1153"/>
                  </a:lnTo>
                  <a:lnTo>
                    <a:pt x="6813" y="1163"/>
                  </a:lnTo>
                  <a:lnTo>
                    <a:pt x="6786" y="1171"/>
                  </a:lnTo>
                  <a:lnTo>
                    <a:pt x="6759" y="1178"/>
                  </a:lnTo>
                  <a:lnTo>
                    <a:pt x="6727" y="1188"/>
                  </a:lnTo>
                  <a:lnTo>
                    <a:pt x="6694" y="1194"/>
                  </a:lnTo>
                  <a:lnTo>
                    <a:pt x="6659" y="1196"/>
                  </a:lnTo>
                  <a:lnTo>
                    <a:pt x="6627" y="1196"/>
                  </a:lnTo>
                  <a:lnTo>
                    <a:pt x="6627" y="1196"/>
                  </a:lnTo>
                  <a:lnTo>
                    <a:pt x="6625" y="1196"/>
                  </a:lnTo>
                  <a:lnTo>
                    <a:pt x="6625" y="1196"/>
                  </a:lnTo>
                  <a:lnTo>
                    <a:pt x="6596" y="1194"/>
                  </a:lnTo>
                  <a:lnTo>
                    <a:pt x="6567" y="1192"/>
                  </a:lnTo>
                  <a:lnTo>
                    <a:pt x="6537" y="1186"/>
                  </a:lnTo>
                  <a:lnTo>
                    <a:pt x="6508" y="1178"/>
                  </a:lnTo>
                  <a:lnTo>
                    <a:pt x="6479" y="1171"/>
                  </a:lnTo>
                  <a:lnTo>
                    <a:pt x="6450" y="1161"/>
                  </a:lnTo>
                  <a:lnTo>
                    <a:pt x="6421" y="1150"/>
                  </a:lnTo>
                  <a:lnTo>
                    <a:pt x="6394" y="1138"/>
                  </a:lnTo>
                  <a:lnTo>
                    <a:pt x="6368" y="1125"/>
                  </a:lnTo>
                  <a:lnTo>
                    <a:pt x="6341" y="1111"/>
                  </a:lnTo>
                  <a:lnTo>
                    <a:pt x="6316" y="1096"/>
                  </a:lnTo>
                  <a:lnTo>
                    <a:pt x="6291" y="1079"/>
                  </a:lnTo>
                  <a:lnTo>
                    <a:pt x="6268" y="1061"/>
                  </a:lnTo>
                  <a:lnTo>
                    <a:pt x="6243" y="1044"/>
                  </a:lnTo>
                  <a:lnTo>
                    <a:pt x="6222" y="1027"/>
                  </a:lnTo>
                  <a:lnTo>
                    <a:pt x="6201" y="1008"/>
                  </a:lnTo>
                  <a:lnTo>
                    <a:pt x="6172" y="979"/>
                  </a:lnTo>
                  <a:lnTo>
                    <a:pt x="6143" y="950"/>
                  </a:lnTo>
                  <a:lnTo>
                    <a:pt x="6116" y="919"/>
                  </a:lnTo>
                  <a:lnTo>
                    <a:pt x="6091" y="887"/>
                  </a:lnTo>
                  <a:lnTo>
                    <a:pt x="6041" y="821"/>
                  </a:lnTo>
                  <a:lnTo>
                    <a:pt x="5991" y="754"/>
                  </a:lnTo>
                  <a:lnTo>
                    <a:pt x="5966" y="721"/>
                  </a:lnTo>
                  <a:lnTo>
                    <a:pt x="5939" y="689"/>
                  </a:lnTo>
                  <a:lnTo>
                    <a:pt x="5915" y="658"/>
                  </a:lnTo>
                  <a:lnTo>
                    <a:pt x="5886" y="629"/>
                  </a:lnTo>
                  <a:lnTo>
                    <a:pt x="5857" y="601"/>
                  </a:lnTo>
                  <a:lnTo>
                    <a:pt x="5824" y="574"/>
                  </a:lnTo>
                  <a:lnTo>
                    <a:pt x="5792" y="549"/>
                  </a:lnTo>
                  <a:lnTo>
                    <a:pt x="5757" y="528"/>
                  </a:lnTo>
                  <a:lnTo>
                    <a:pt x="5795" y="516"/>
                  </a:lnTo>
                  <a:lnTo>
                    <a:pt x="5830" y="505"/>
                  </a:lnTo>
                  <a:lnTo>
                    <a:pt x="5861" y="491"/>
                  </a:lnTo>
                  <a:lnTo>
                    <a:pt x="5890" y="476"/>
                  </a:lnTo>
                  <a:lnTo>
                    <a:pt x="5913" y="458"/>
                  </a:lnTo>
                  <a:lnTo>
                    <a:pt x="5934" y="441"/>
                  </a:lnTo>
                  <a:lnTo>
                    <a:pt x="5953" y="424"/>
                  </a:lnTo>
                  <a:lnTo>
                    <a:pt x="5968" y="407"/>
                  </a:lnTo>
                  <a:lnTo>
                    <a:pt x="5982" y="387"/>
                  </a:lnTo>
                  <a:lnTo>
                    <a:pt x="5991" y="370"/>
                  </a:lnTo>
                  <a:lnTo>
                    <a:pt x="6001" y="351"/>
                  </a:lnTo>
                  <a:lnTo>
                    <a:pt x="6007" y="334"/>
                  </a:lnTo>
                  <a:lnTo>
                    <a:pt x="6016" y="301"/>
                  </a:lnTo>
                  <a:lnTo>
                    <a:pt x="6022" y="272"/>
                  </a:lnTo>
                  <a:lnTo>
                    <a:pt x="6022" y="249"/>
                  </a:lnTo>
                  <a:lnTo>
                    <a:pt x="6020" y="226"/>
                  </a:lnTo>
                  <a:lnTo>
                    <a:pt x="6018" y="201"/>
                  </a:lnTo>
                  <a:lnTo>
                    <a:pt x="6012" y="180"/>
                  </a:lnTo>
                  <a:lnTo>
                    <a:pt x="6003" y="157"/>
                  </a:lnTo>
                  <a:lnTo>
                    <a:pt x="5993" y="136"/>
                  </a:lnTo>
                  <a:lnTo>
                    <a:pt x="5980" y="117"/>
                  </a:lnTo>
                  <a:lnTo>
                    <a:pt x="5966" y="99"/>
                  </a:lnTo>
                  <a:lnTo>
                    <a:pt x="5955" y="86"/>
                  </a:lnTo>
                  <a:lnTo>
                    <a:pt x="5943" y="76"/>
                  </a:lnTo>
                  <a:lnTo>
                    <a:pt x="5930" y="65"/>
                  </a:lnTo>
                  <a:lnTo>
                    <a:pt x="5915" y="55"/>
                  </a:lnTo>
                  <a:lnTo>
                    <a:pt x="5901" y="48"/>
                  </a:lnTo>
                  <a:lnTo>
                    <a:pt x="5884" y="38"/>
                  </a:lnTo>
                  <a:lnTo>
                    <a:pt x="5867" y="32"/>
                  </a:lnTo>
                  <a:lnTo>
                    <a:pt x="5849" y="25"/>
                  </a:lnTo>
                  <a:lnTo>
                    <a:pt x="5830" y="19"/>
                  </a:lnTo>
                  <a:lnTo>
                    <a:pt x="5809" y="13"/>
                  </a:lnTo>
                  <a:lnTo>
                    <a:pt x="5788" y="9"/>
                  </a:lnTo>
                  <a:lnTo>
                    <a:pt x="5765" y="5"/>
                  </a:lnTo>
                  <a:lnTo>
                    <a:pt x="5715" y="2"/>
                  </a:lnTo>
                  <a:lnTo>
                    <a:pt x="5661" y="0"/>
                  </a:lnTo>
                  <a:lnTo>
                    <a:pt x="3256" y="0"/>
                  </a:lnTo>
                  <a:lnTo>
                    <a:pt x="3248" y="73"/>
                  </a:lnTo>
                  <a:lnTo>
                    <a:pt x="3257" y="73"/>
                  </a:lnTo>
                  <a:lnTo>
                    <a:pt x="3281" y="73"/>
                  </a:lnTo>
                  <a:lnTo>
                    <a:pt x="3302" y="73"/>
                  </a:lnTo>
                  <a:lnTo>
                    <a:pt x="3311" y="73"/>
                  </a:lnTo>
                  <a:lnTo>
                    <a:pt x="3330" y="74"/>
                  </a:lnTo>
                  <a:lnTo>
                    <a:pt x="3348" y="74"/>
                  </a:lnTo>
                  <a:lnTo>
                    <a:pt x="3363" y="78"/>
                  </a:lnTo>
                  <a:lnTo>
                    <a:pt x="3377" y="80"/>
                  </a:lnTo>
                  <a:lnTo>
                    <a:pt x="3388" y="84"/>
                  </a:lnTo>
                  <a:lnTo>
                    <a:pt x="3400" y="90"/>
                  </a:lnTo>
                  <a:lnTo>
                    <a:pt x="3409" y="96"/>
                  </a:lnTo>
                  <a:lnTo>
                    <a:pt x="3415" y="103"/>
                  </a:lnTo>
                  <a:lnTo>
                    <a:pt x="3421" y="111"/>
                  </a:lnTo>
                  <a:lnTo>
                    <a:pt x="3426" y="119"/>
                  </a:lnTo>
                  <a:lnTo>
                    <a:pt x="3430" y="128"/>
                  </a:lnTo>
                  <a:lnTo>
                    <a:pt x="3432" y="140"/>
                  </a:lnTo>
                  <a:lnTo>
                    <a:pt x="3434" y="153"/>
                  </a:lnTo>
                  <a:lnTo>
                    <a:pt x="3434" y="167"/>
                  </a:lnTo>
                  <a:lnTo>
                    <a:pt x="3434" y="182"/>
                  </a:lnTo>
                  <a:lnTo>
                    <a:pt x="3432" y="199"/>
                  </a:lnTo>
                  <a:lnTo>
                    <a:pt x="3396" y="577"/>
                  </a:lnTo>
                  <a:lnTo>
                    <a:pt x="3396" y="577"/>
                  </a:lnTo>
                  <a:lnTo>
                    <a:pt x="2862" y="0"/>
                  </a:lnTo>
                  <a:lnTo>
                    <a:pt x="2459" y="0"/>
                  </a:lnTo>
                  <a:lnTo>
                    <a:pt x="2451" y="74"/>
                  </a:lnTo>
                  <a:lnTo>
                    <a:pt x="2461" y="74"/>
                  </a:lnTo>
                  <a:lnTo>
                    <a:pt x="2472" y="74"/>
                  </a:lnTo>
                  <a:lnTo>
                    <a:pt x="2491" y="74"/>
                  </a:lnTo>
                  <a:lnTo>
                    <a:pt x="2507" y="76"/>
                  </a:lnTo>
                  <a:lnTo>
                    <a:pt x="2522" y="78"/>
                  </a:lnTo>
                  <a:lnTo>
                    <a:pt x="2538" y="82"/>
                  </a:lnTo>
                  <a:lnTo>
                    <a:pt x="2549" y="86"/>
                  </a:lnTo>
                  <a:lnTo>
                    <a:pt x="2559" y="90"/>
                  </a:lnTo>
                  <a:lnTo>
                    <a:pt x="2568" y="96"/>
                  </a:lnTo>
                  <a:lnTo>
                    <a:pt x="2576" y="103"/>
                  </a:lnTo>
                  <a:lnTo>
                    <a:pt x="2582" y="111"/>
                  </a:lnTo>
                  <a:lnTo>
                    <a:pt x="2586" y="121"/>
                  </a:lnTo>
                  <a:lnTo>
                    <a:pt x="2589" y="130"/>
                  </a:lnTo>
                  <a:lnTo>
                    <a:pt x="2593" y="140"/>
                  </a:lnTo>
                  <a:lnTo>
                    <a:pt x="2593" y="153"/>
                  </a:lnTo>
                  <a:lnTo>
                    <a:pt x="2595" y="167"/>
                  </a:lnTo>
                  <a:lnTo>
                    <a:pt x="2595" y="182"/>
                  </a:lnTo>
                  <a:lnTo>
                    <a:pt x="2593" y="199"/>
                  </a:lnTo>
                  <a:lnTo>
                    <a:pt x="2541" y="716"/>
                  </a:lnTo>
                  <a:lnTo>
                    <a:pt x="2538" y="746"/>
                  </a:lnTo>
                  <a:lnTo>
                    <a:pt x="2532" y="775"/>
                  </a:lnTo>
                  <a:lnTo>
                    <a:pt x="2524" y="800"/>
                  </a:lnTo>
                  <a:lnTo>
                    <a:pt x="2516" y="821"/>
                  </a:lnTo>
                  <a:lnTo>
                    <a:pt x="2505" y="841"/>
                  </a:lnTo>
                  <a:lnTo>
                    <a:pt x="2491" y="858"/>
                  </a:lnTo>
                  <a:lnTo>
                    <a:pt x="2478" y="871"/>
                  </a:lnTo>
                  <a:lnTo>
                    <a:pt x="2461" y="883"/>
                  </a:lnTo>
                  <a:lnTo>
                    <a:pt x="2424" y="833"/>
                  </a:lnTo>
                  <a:lnTo>
                    <a:pt x="2386" y="783"/>
                  </a:lnTo>
                  <a:lnTo>
                    <a:pt x="2347" y="735"/>
                  </a:lnTo>
                  <a:lnTo>
                    <a:pt x="2307" y="687"/>
                  </a:lnTo>
                  <a:lnTo>
                    <a:pt x="2286" y="664"/>
                  </a:lnTo>
                  <a:lnTo>
                    <a:pt x="2265" y="641"/>
                  </a:lnTo>
                  <a:lnTo>
                    <a:pt x="2242" y="620"/>
                  </a:lnTo>
                  <a:lnTo>
                    <a:pt x="2219" y="599"/>
                  </a:lnTo>
                  <a:lnTo>
                    <a:pt x="2196" y="579"/>
                  </a:lnTo>
                  <a:lnTo>
                    <a:pt x="2171" y="560"/>
                  </a:lnTo>
                  <a:lnTo>
                    <a:pt x="2146" y="543"/>
                  </a:lnTo>
                  <a:lnTo>
                    <a:pt x="2119" y="526"/>
                  </a:lnTo>
                  <a:lnTo>
                    <a:pt x="2157" y="516"/>
                  </a:lnTo>
                  <a:lnTo>
                    <a:pt x="2192" y="505"/>
                  </a:lnTo>
                  <a:lnTo>
                    <a:pt x="2223" y="491"/>
                  </a:lnTo>
                  <a:lnTo>
                    <a:pt x="2250" y="476"/>
                  </a:lnTo>
                  <a:lnTo>
                    <a:pt x="2275" y="458"/>
                  </a:lnTo>
                  <a:lnTo>
                    <a:pt x="2296" y="441"/>
                  </a:lnTo>
                  <a:lnTo>
                    <a:pt x="2313" y="424"/>
                  </a:lnTo>
                  <a:lnTo>
                    <a:pt x="2328" y="407"/>
                  </a:lnTo>
                  <a:lnTo>
                    <a:pt x="2342" y="387"/>
                  </a:lnTo>
                  <a:lnTo>
                    <a:pt x="2353" y="368"/>
                  </a:lnTo>
                  <a:lnTo>
                    <a:pt x="2361" y="351"/>
                  </a:lnTo>
                  <a:lnTo>
                    <a:pt x="2369" y="334"/>
                  </a:lnTo>
                  <a:lnTo>
                    <a:pt x="2378" y="301"/>
                  </a:lnTo>
                  <a:lnTo>
                    <a:pt x="2382" y="272"/>
                  </a:lnTo>
                  <a:lnTo>
                    <a:pt x="2382" y="249"/>
                  </a:lnTo>
                  <a:lnTo>
                    <a:pt x="2382" y="226"/>
                  </a:lnTo>
                  <a:lnTo>
                    <a:pt x="2378" y="201"/>
                  </a:lnTo>
                  <a:lnTo>
                    <a:pt x="2372" y="180"/>
                  </a:lnTo>
                  <a:lnTo>
                    <a:pt x="2365" y="157"/>
                  </a:lnTo>
                  <a:lnTo>
                    <a:pt x="2353" y="136"/>
                  </a:lnTo>
                  <a:lnTo>
                    <a:pt x="2342" y="117"/>
                  </a:lnTo>
                  <a:lnTo>
                    <a:pt x="2326" y="99"/>
                  </a:lnTo>
                  <a:lnTo>
                    <a:pt x="2315" y="86"/>
                  </a:lnTo>
                  <a:lnTo>
                    <a:pt x="2303" y="76"/>
                  </a:lnTo>
                  <a:lnTo>
                    <a:pt x="2290" y="65"/>
                  </a:lnTo>
                  <a:lnTo>
                    <a:pt x="2276" y="55"/>
                  </a:lnTo>
                  <a:lnTo>
                    <a:pt x="2261" y="48"/>
                  </a:lnTo>
                  <a:lnTo>
                    <a:pt x="2246" y="38"/>
                  </a:lnTo>
                  <a:lnTo>
                    <a:pt x="2228" y="32"/>
                  </a:lnTo>
                  <a:lnTo>
                    <a:pt x="2211" y="25"/>
                  </a:lnTo>
                  <a:lnTo>
                    <a:pt x="2192" y="19"/>
                  </a:lnTo>
                  <a:lnTo>
                    <a:pt x="2173" y="13"/>
                  </a:lnTo>
                  <a:lnTo>
                    <a:pt x="2152" y="9"/>
                  </a:lnTo>
                  <a:lnTo>
                    <a:pt x="2131" y="5"/>
                  </a:lnTo>
                  <a:lnTo>
                    <a:pt x="2084" y="2"/>
                  </a:lnTo>
                  <a:lnTo>
                    <a:pt x="2035" y="0"/>
                  </a:lnTo>
                  <a:lnTo>
                    <a:pt x="124" y="0"/>
                  </a:lnTo>
                  <a:lnTo>
                    <a:pt x="88" y="0"/>
                  </a:lnTo>
                  <a:lnTo>
                    <a:pt x="80" y="73"/>
                  </a:lnTo>
                  <a:lnTo>
                    <a:pt x="128" y="73"/>
                  </a:lnTo>
                  <a:lnTo>
                    <a:pt x="147" y="73"/>
                  </a:lnTo>
                  <a:lnTo>
                    <a:pt x="163" y="74"/>
                  </a:lnTo>
                  <a:lnTo>
                    <a:pt x="178" y="76"/>
                  </a:lnTo>
                  <a:lnTo>
                    <a:pt x="192" y="80"/>
                  </a:lnTo>
                  <a:lnTo>
                    <a:pt x="203" y="84"/>
                  </a:lnTo>
                  <a:lnTo>
                    <a:pt x="215" y="90"/>
                  </a:lnTo>
                  <a:lnTo>
                    <a:pt x="224" y="96"/>
                  </a:lnTo>
                  <a:lnTo>
                    <a:pt x="230" y="103"/>
                  </a:lnTo>
                  <a:lnTo>
                    <a:pt x="236" y="109"/>
                  </a:lnTo>
                  <a:lnTo>
                    <a:pt x="240" y="117"/>
                  </a:lnTo>
                  <a:lnTo>
                    <a:pt x="243" y="126"/>
                  </a:lnTo>
                  <a:lnTo>
                    <a:pt x="247" y="136"/>
                  </a:lnTo>
                  <a:lnTo>
                    <a:pt x="249" y="157"/>
                  </a:lnTo>
                  <a:lnTo>
                    <a:pt x="247" y="184"/>
                  </a:lnTo>
                  <a:lnTo>
                    <a:pt x="188" y="779"/>
                  </a:lnTo>
                  <a:lnTo>
                    <a:pt x="186" y="794"/>
                  </a:lnTo>
                  <a:lnTo>
                    <a:pt x="184" y="810"/>
                  </a:lnTo>
                  <a:lnTo>
                    <a:pt x="180" y="821"/>
                  </a:lnTo>
                  <a:lnTo>
                    <a:pt x="176" y="835"/>
                  </a:lnTo>
                  <a:lnTo>
                    <a:pt x="170" y="844"/>
                  </a:lnTo>
                  <a:lnTo>
                    <a:pt x="165" y="854"/>
                  </a:lnTo>
                  <a:lnTo>
                    <a:pt x="157" y="864"/>
                  </a:lnTo>
                  <a:lnTo>
                    <a:pt x="149" y="871"/>
                  </a:lnTo>
                  <a:lnTo>
                    <a:pt x="140" y="877"/>
                  </a:lnTo>
                  <a:lnTo>
                    <a:pt x="130" y="883"/>
                  </a:lnTo>
                  <a:lnTo>
                    <a:pt x="119" y="889"/>
                  </a:lnTo>
                  <a:lnTo>
                    <a:pt x="105" y="892"/>
                  </a:lnTo>
                  <a:lnTo>
                    <a:pt x="92" y="894"/>
                  </a:lnTo>
                  <a:lnTo>
                    <a:pt x="78" y="896"/>
                  </a:lnTo>
                  <a:lnTo>
                    <a:pt x="63" y="898"/>
                  </a:lnTo>
                  <a:lnTo>
                    <a:pt x="46" y="898"/>
                  </a:lnTo>
                  <a:lnTo>
                    <a:pt x="7" y="898"/>
                  </a:lnTo>
                  <a:lnTo>
                    <a:pt x="0" y="973"/>
                  </a:lnTo>
                  <a:lnTo>
                    <a:pt x="1820" y="975"/>
                  </a:lnTo>
                  <a:lnTo>
                    <a:pt x="1825" y="900"/>
                  </a:lnTo>
                  <a:lnTo>
                    <a:pt x="1814" y="900"/>
                  </a:lnTo>
                  <a:lnTo>
                    <a:pt x="1795" y="898"/>
                  </a:lnTo>
                  <a:lnTo>
                    <a:pt x="1775" y="898"/>
                  </a:lnTo>
                  <a:lnTo>
                    <a:pt x="1760" y="894"/>
                  </a:lnTo>
                  <a:lnTo>
                    <a:pt x="1747" y="892"/>
                  </a:lnTo>
                  <a:lnTo>
                    <a:pt x="1733" y="889"/>
                  </a:lnTo>
                  <a:lnTo>
                    <a:pt x="1724" y="883"/>
                  </a:lnTo>
                  <a:lnTo>
                    <a:pt x="1714" y="877"/>
                  </a:lnTo>
                  <a:lnTo>
                    <a:pt x="1706" y="869"/>
                  </a:lnTo>
                  <a:lnTo>
                    <a:pt x="1701" y="862"/>
                  </a:lnTo>
                  <a:lnTo>
                    <a:pt x="1695" y="854"/>
                  </a:lnTo>
                  <a:lnTo>
                    <a:pt x="1693" y="842"/>
                  </a:lnTo>
                  <a:lnTo>
                    <a:pt x="1689" y="833"/>
                  </a:lnTo>
                  <a:lnTo>
                    <a:pt x="1687" y="806"/>
                  </a:lnTo>
                  <a:lnTo>
                    <a:pt x="1689" y="773"/>
                  </a:lnTo>
                  <a:lnTo>
                    <a:pt x="1712" y="551"/>
                  </a:lnTo>
                  <a:lnTo>
                    <a:pt x="1772" y="551"/>
                  </a:lnTo>
                  <a:lnTo>
                    <a:pt x="1791" y="553"/>
                  </a:lnTo>
                  <a:lnTo>
                    <a:pt x="1812" y="554"/>
                  </a:lnTo>
                  <a:lnTo>
                    <a:pt x="1829" y="556"/>
                  </a:lnTo>
                  <a:lnTo>
                    <a:pt x="1846" y="562"/>
                  </a:lnTo>
                  <a:lnTo>
                    <a:pt x="1864" y="568"/>
                  </a:lnTo>
                  <a:lnTo>
                    <a:pt x="1879" y="576"/>
                  </a:lnTo>
                  <a:lnTo>
                    <a:pt x="1891" y="585"/>
                  </a:lnTo>
                  <a:lnTo>
                    <a:pt x="1902" y="599"/>
                  </a:lnTo>
                  <a:lnTo>
                    <a:pt x="1962" y="691"/>
                  </a:lnTo>
                  <a:lnTo>
                    <a:pt x="2025" y="785"/>
                  </a:lnTo>
                  <a:lnTo>
                    <a:pt x="2056" y="831"/>
                  </a:lnTo>
                  <a:lnTo>
                    <a:pt x="2088" y="877"/>
                  </a:lnTo>
                  <a:lnTo>
                    <a:pt x="2123" y="923"/>
                  </a:lnTo>
                  <a:lnTo>
                    <a:pt x="2159" y="967"/>
                  </a:lnTo>
                  <a:lnTo>
                    <a:pt x="2196" y="1011"/>
                  </a:lnTo>
                  <a:lnTo>
                    <a:pt x="2234" y="1052"/>
                  </a:lnTo>
                  <a:lnTo>
                    <a:pt x="2275" y="1092"/>
                  </a:lnTo>
                  <a:lnTo>
                    <a:pt x="2317" y="1128"/>
                  </a:lnTo>
                  <a:lnTo>
                    <a:pt x="2340" y="1146"/>
                  </a:lnTo>
                  <a:lnTo>
                    <a:pt x="2363" y="1161"/>
                  </a:lnTo>
                  <a:lnTo>
                    <a:pt x="2386" y="1178"/>
                  </a:lnTo>
                  <a:lnTo>
                    <a:pt x="2411" y="1192"/>
                  </a:lnTo>
                  <a:lnTo>
                    <a:pt x="2434" y="1207"/>
                  </a:lnTo>
                  <a:lnTo>
                    <a:pt x="2461" y="1221"/>
                  </a:lnTo>
                  <a:lnTo>
                    <a:pt x="2486" y="1232"/>
                  </a:lnTo>
                  <a:lnTo>
                    <a:pt x="2515" y="1244"/>
                  </a:lnTo>
                  <a:lnTo>
                    <a:pt x="2547" y="1255"/>
                  </a:lnTo>
                  <a:lnTo>
                    <a:pt x="2582" y="1265"/>
                  </a:lnTo>
                  <a:lnTo>
                    <a:pt x="2614" y="1272"/>
                  </a:lnTo>
                  <a:lnTo>
                    <a:pt x="2649" y="1282"/>
                  </a:lnTo>
                  <a:lnTo>
                    <a:pt x="2682" y="1288"/>
                  </a:lnTo>
                  <a:lnTo>
                    <a:pt x="2716" y="1294"/>
                  </a:lnTo>
                  <a:lnTo>
                    <a:pt x="2749" y="1297"/>
                  </a:lnTo>
                  <a:lnTo>
                    <a:pt x="2781" y="1299"/>
                  </a:lnTo>
                  <a:lnTo>
                    <a:pt x="2814" y="1301"/>
                  </a:lnTo>
                  <a:lnTo>
                    <a:pt x="2849" y="1301"/>
                  </a:lnTo>
                  <a:lnTo>
                    <a:pt x="2881" y="1301"/>
                  </a:lnTo>
                  <a:lnTo>
                    <a:pt x="2914" y="1299"/>
                  </a:lnTo>
                  <a:lnTo>
                    <a:pt x="2946" y="1296"/>
                  </a:lnTo>
                  <a:lnTo>
                    <a:pt x="2977" y="1292"/>
                  </a:lnTo>
                  <a:lnTo>
                    <a:pt x="3010" y="1286"/>
                  </a:lnTo>
                  <a:lnTo>
                    <a:pt x="3041" y="1278"/>
                  </a:lnTo>
                  <a:lnTo>
                    <a:pt x="3073" y="1269"/>
                  </a:lnTo>
                  <a:lnTo>
                    <a:pt x="3104" y="1259"/>
                  </a:lnTo>
                  <a:lnTo>
                    <a:pt x="3135" y="1248"/>
                  </a:lnTo>
                  <a:lnTo>
                    <a:pt x="3165" y="1236"/>
                  </a:lnTo>
                  <a:lnTo>
                    <a:pt x="3194" y="1221"/>
                  </a:lnTo>
                  <a:lnTo>
                    <a:pt x="3225" y="1205"/>
                  </a:lnTo>
                  <a:lnTo>
                    <a:pt x="3254" y="1190"/>
                  </a:lnTo>
                  <a:lnTo>
                    <a:pt x="3282" y="1171"/>
                  </a:lnTo>
                  <a:lnTo>
                    <a:pt x="3311" y="1152"/>
                  </a:lnTo>
                  <a:lnTo>
                    <a:pt x="3338" y="1130"/>
                  </a:lnTo>
                  <a:lnTo>
                    <a:pt x="3367" y="1107"/>
                  </a:lnTo>
                  <a:lnTo>
                    <a:pt x="3394" y="1084"/>
                  </a:lnTo>
                  <a:lnTo>
                    <a:pt x="3419" y="1059"/>
                  </a:lnTo>
                  <a:lnTo>
                    <a:pt x="3446" y="1032"/>
                  </a:lnTo>
                  <a:lnTo>
                    <a:pt x="3471" y="1004"/>
                  </a:lnTo>
                  <a:lnTo>
                    <a:pt x="3496" y="973"/>
                  </a:lnTo>
                  <a:lnTo>
                    <a:pt x="5456" y="975"/>
                  </a:lnTo>
                  <a:lnTo>
                    <a:pt x="5463" y="898"/>
                  </a:lnTo>
                  <a:lnTo>
                    <a:pt x="5460" y="898"/>
                  </a:lnTo>
                  <a:lnTo>
                    <a:pt x="5454" y="898"/>
                  </a:lnTo>
                  <a:lnTo>
                    <a:pt x="5435" y="898"/>
                  </a:lnTo>
                  <a:lnTo>
                    <a:pt x="5417" y="896"/>
                  </a:lnTo>
                  <a:lnTo>
                    <a:pt x="5402" y="894"/>
                  </a:lnTo>
                  <a:lnTo>
                    <a:pt x="5387" y="890"/>
                  </a:lnTo>
                  <a:lnTo>
                    <a:pt x="5373" y="887"/>
                  </a:lnTo>
                  <a:lnTo>
                    <a:pt x="5362" y="883"/>
                  </a:lnTo>
                  <a:lnTo>
                    <a:pt x="5354" y="875"/>
                  </a:lnTo>
                  <a:lnTo>
                    <a:pt x="5346" y="869"/>
                  </a:lnTo>
                  <a:lnTo>
                    <a:pt x="5340" y="862"/>
                  </a:lnTo>
                  <a:lnTo>
                    <a:pt x="5335" y="852"/>
                  </a:lnTo>
                  <a:lnTo>
                    <a:pt x="5331" y="842"/>
                  </a:lnTo>
                  <a:lnTo>
                    <a:pt x="5329" y="833"/>
                  </a:lnTo>
                  <a:lnTo>
                    <a:pt x="5327" y="819"/>
                  </a:lnTo>
                  <a:lnTo>
                    <a:pt x="5327" y="806"/>
                  </a:lnTo>
                  <a:lnTo>
                    <a:pt x="5327" y="791"/>
                  </a:lnTo>
                  <a:lnTo>
                    <a:pt x="5329" y="775"/>
                  </a:lnTo>
                  <a:lnTo>
                    <a:pt x="5350" y="551"/>
                  </a:lnTo>
                  <a:lnTo>
                    <a:pt x="5408" y="551"/>
                  </a:lnTo>
                  <a:lnTo>
                    <a:pt x="5427" y="553"/>
                  </a:lnTo>
                  <a:lnTo>
                    <a:pt x="5446" y="554"/>
                  </a:lnTo>
                  <a:lnTo>
                    <a:pt x="5465" y="556"/>
                  </a:lnTo>
                  <a:lnTo>
                    <a:pt x="5484" y="562"/>
                  </a:lnTo>
                  <a:lnTo>
                    <a:pt x="5502" y="568"/>
                  </a:lnTo>
                  <a:lnTo>
                    <a:pt x="5515" y="576"/>
                  </a:lnTo>
                  <a:lnTo>
                    <a:pt x="5529" y="585"/>
                  </a:lnTo>
                  <a:lnTo>
                    <a:pt x="5540" y="599"/>
                  </a:lnTo>
                  <a:lnTo>
                    <a:pt x="5600" y="691"/>
                  </a:lnTo>
                  <a:lnTo>
                    <a:pt x="5659" y="785"/>
                  </a:lnTo>
                  <a:lnTo>
                    <a:pt x="5690" y="833"/>
                  </a:lnTo>
                  <a:lnTo>
                    <a:pt x="5723" y="879"/>
                  </a:lnTo>
                  <a:lnTo>
                    <a:pt x="5755" y="925"/>
                  </a:lnTo>
                  <a:lnTo>
                    <a:pt x="5790" y="969"/>
                  </a:lnTo>
                  <a:lnTo>
                    <a:pt x="5824" y="1013"/>
                  </a:lnTo>
                  <a:lnTo>
                    <a:pt x="5863" y="1056"/>
                  </a:lnTo>
                  <a:lnTo>
                    <a:pt x="5901" y="1094"/>
                  </a:lnTo>
                  <a:lnTo>
                    <a:pt x="5943" y="1130"/>
                  </a:lnTo>
                  <a:lnTo>
                    <a:pt x="5966" y="1148"/>
                  </a:lnTo>
                  <a:lnTo>
                    <a:pt x="5987" y="1165"/>
                  </a:lnTo>
                  <a:lnTo>
                    <a:pt x="6011" y="1180"/>
                  </a:lnTo>
                  <a:lnTo>
                    <a:pt x="6035" y="1194"/>
                  </a:lnTo>
                  <a:lnTo>
                    <a:pt x="6060" y="1207"/>
                  </a:lnTo>
                  <a:lnTo>
                    <a:pt x="6085" y="1221"/>
                  </a:lnTo>
                  <a:lnTo>
                    <a:pt x="6112" y="1232"/>
                  </a:lnTo>
                  <a:lnTo>
                    <a:pt x="6139" y="1244"/>
                  </a:lnTo>
                  <a:lnTo>
                    <a:pt x="6176" y="1255"/>
                  </a:lnTo>
                  <a:lnTo>
                    <a:pt x="6212" y="1267"/>
                  </a:lnTo>
                  <a:lnTo>
                    <a:pt x="6249" y="1276"/>
                  </a:lnTo>
                  <a:lnTo>
                    <a:pt x="6283" y="1284"/>
                  </a:lnTo>
                  <a:lnTo>
                    <a:pt x="6320" y="1292"/>
                  </a:lnTo>
                  <a:lnTo>
                    <a:pt x="6356" y="1296"/>
                  </a:lnTo>
                  <a:lnTo>
                    <a:pt x="6391" y="1299"/>
                  </a:lnTo>
                  <a:lnTo>
                    <a:pt x="6425" y="1301"/>
                  </a:lnTo>
                  <a:lnTo>
                    <a:pt x="6462" y="1303"/>
                  </a:lnTo>
                  <a:lnTo>
                    <a:pt x="6496" y="1303"/>
                  </a:lnTo>
                  <a:lnTo>
                    <a:pt x="6531" y="1301"/>
                  </a:lnTo>
                  <a:lnTo>
                    <a:pt x="6565" y="1297"/>
                  </a:lnTo>
                  <a:lnTo>
                    <a:pt x="6598" y="1294"/>
                  </a:lnTo>
                  <a:lnTo>
                    <a:pt x="6633" y="1288"/>
                  </a:lnTo>
                  <a:lnTo>
                    <a:pt x="6665" y="1280"/>
                  </a:lnTo>
                  <a:lnTo>
                    <a:pt x="6698" y="1272"/>
                  </a:lnTo>
                  <a:lnTo>
                    <a:pt x="6730" y="1263"/>
                  </a:lnTo>
                  <a:lnTo>
                    <a:pt x="6763" y="1251"/>
                  </a:lnTo>
                  <a:lnTo>
                    <a:pt x="6794" y="1240"/>
                  </a:lnTo>
                  <a:lnTo>
                    <a:pt x="6826" y="1226"/>
                  </a:lnTo>
                  <a:lnTo>
                    <a:pt x="6857" y="1211"/>
                  </a:lnTo>
                  <a:lnTo>
                    <a:pt x="6888" y="1196"/>
                  </a:lnTo>
                  <a:lnTo>
                    <a:pt x="6917" y="1178"/>
                  </a:lnTo>
                  <a:lnTo>
                    <a:pt x="6947" y="1159"/>
                  </a:lnTo>
                  <a:lnTo>
                    <a:pt x="6976" y="1140"/>
                  </a:lnTo>
                  <a:lnTo>
                    <a:pt x="7005" y="1121"/>
                  </a:lnTo>
                  <a:lnTo>
                    <a:pt x="7032" y="1098"/>
                  </a:lnTo>
                  <a:lnTo>
                    <a:pt x="7059" y="1077"/>
                  </a:lnTo>
                  <a:lnTo>
                    <a:pt x="7086" y="1052"/>
                  </a:lnTo>
                  <a:lnTo>
                    <a:pt x="7112" y="1027"/>
                  </a:lnTo>
                  <a:lnTo>
                    <a:pt x="7137" y="1002"/>
                  </a:lnTo>
                  <a:lnTo>
                    <a:pt x="7162" y="973"/>
                  </a:lnTo>
                  <a:lnTo>
                    <a:pt x="7103" y="973"/>
                  </a:lnTo>
                  <a:close/>
                  <a:moveTo>
                    <a:pt x="1438" y="199"/>
                  </a:moveTo>
                  <a:lnTo>
                    <a:pt x="1378" y="779"/>
                  </a:lnTo>
                  <a:lnTo>
                    <a:pt x="1374" y="804"/>
                  </a:lnTo>
                  <a:lnTo>
                    <a:pt x="1368" y="827"/>
                  </a:lnTo>
                  <a:lnTo>
                    <a:pt x="1365" y="837"/>
                  </a:lnTo>
                  <a:lnTo>
                    <a:pt x="1361" y="846"/>
                  </a:lnTo>
                  <a:lnTo>
                    <a:pt x="1355" y="856"/>
                  </a:lnTo>
                  <a:lnTo>
                    <a:pt x="1349" y="864"/>
                  </a:lnTo>
                  <a:lnTo>
                    <a:pt x="1342" y="871"/>
                  </a:lnTo>
                  <a:lnTo>
                    <a:pt x="1332" y="877"/>
                  </a:lnTo>
                  <a:lnTo>
                    <a:pt x="1322" y="883"/>
                  </a:lnTo>
                  <a:lnTo>
                    <a:pt x="1311" y="889"/>
                  </a:lnTo>
                  <a:lnTo>
                    <a:pt x="1299" y="892"/>
                  </a:lnTo>
                  <a:lnTo>
                    <a:pt x="1284" y="894"/>
                  </a:lnTo>
                  <a:lnTo>
                    <a:pt x="1269" y="896"/>
                  </a:lnTo>
                  <a:lnTo>
                    <a:pt x="1251" y="898"/>
                  </a:lnTo>
                  <a:lnTo>
                    <a:pt x="1113" y="898"/>
                  </a:lnTo>
                  <a:lnTo>
                    <a:pt x="1138" y="652"/>
                  </a:lnTo>
                  <a:lnTo>
                    <a:pt x="1052" y="652"/>
                  </a:lnTo>
                  <a:lnTo>
                    <a:pt x="1050" y="662"/>
                  </a:lnTo>
                  <a:lnTo>
                    <a:pt x="1036" y="691"/>
                  </a:lnTo>
                  <a:lnTo>
                    <a:pt x="1027" y="710"/>
                  </a:lnTo>
                  <a:lnTo>
                    <a:pt x="1013" y="731"/>
                  </a:lnTo>
                  <a:lnTo>
                    <a:pt x="996" y="752"/>
                  </a:lnTo>
                  <a:lnTo>
                    <a:pt x="977" y="777"/>
                  </a:lnTo>
                  <a:lnTo>
                    <a:pt x="952" y="800"/>
                  </a:lnTo>
                  <a:lnTo>
                    <a:pt x="925" y="821"/>
                  </a:lnTo>
                  <a:lnTo>
                    <a:pt x="910" y="833"/>
                  </a:lnTo>
                  <a:lnTo>
                    <a:pt x="892" y="842"/>
                  </a:lnTo>
                  <a:lnTo>
                    <a:pt x="873" y="852"/>
                  </a:lnTo>
                  <a:lnTo>
                    <a:pt x="854" y="862"/>
                  </a:lnTo>
                  <a:lnTo>
                    <a:pt x="835" y="871"/>
                  </a:lnTo>
                  <a:lnTo>
                    <a:pt x="812" y="877"/>
                  </a:lnTo>
                  <a:lnTo>
                    <a:pt x="789" y="885"/>
                  </a:lnTo>
                  <a:lnTo>
                    <a:pt x="764" y="890"/>
                  </a:lnTo>
                  <a:lnTo>
                    <a:pt x="739" y="894"/>
                  </a:lnTo>
                  <a:lnTo>
                    <a:pt x="712" y="898"/>
                  </a:lnTo>
                  <a:lnTo>
                    <a:pt x="683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25" y="900"/>
                  </a:lnTo>
                  <a:lnTo>
                    <a:pt x="602" y="898"/>
                  </a:lnTo>
                  <a:lnTo>
                    <a:pt x="581" y="894"/>
                  </a:lnTo>
                  <a:lnTo>
                    <a:pt x="564" y="890"/>
                  </a:lnTo>
                  <a:lnTo>
                    <a:pt x="551" y="885"/>
                  </a:lnTo>
                  <a:lnTo>
                    <a:pt x="537" y="877"/>
                  </a:lnTo>
                  <a:lnTo>
                    <a:pt x="528" y="869"/>
                  </a:lnTo>
                  <a:lnTo>
                    <a:pt x="518" y="860"/>
                  </a:lnTo>
                  <a:lnTo>
                    <a:pt x="512" y="852"/>
                  </a:lnTo>
                  <a:lnTo>
                    <a:pt x="506" y="844"/>
                  </a:lnTo>
                  <a:lnTo>
                    <a:pt x="503" y="835"/>
                  </a:lnTo>
                  <a:lnTo>
                    <a:pt x="501" y="823"/>
                  </a:lnTo>
                  <a:lnTo>
                    <a:pt x="499" y="812"/>
                  </a:lnTo>
                  <a:lnTo>
                    <a:pt x="497" y="798"/>
                  </a:lnTo>
                  <a:lnTo>
                    <a:pt x="497" y="785"/>
                  </a:lnTo>
                  <a:lnTo>
                    <a:pt x="499" y="768"/>
                  </a:lnTo>
                  <a:lnTo>
                    <a:pt x="526" y="495"/>
                  </a:lnTo>
                  <a:lnTo>
                    <a:pt x="610" y="495"/>
                  </a:lnTo>
                  <a:lnTo>
                    <a:pt x="647" y="495"/>
                  </a:lnTo>
                  <a:lnTo>
                    <a:pt x="679" y="499"/>
                  </a:lnTo>
                  <a:lnTo>
                    <a:pt x="693" y="501"/>
                  </a:lnTo>
                  <a:lnTo>
                    <a:pt x="706" y="505"/>
                  </a:lnTo>
                  <a:lnTo>
                    <a:pt x="718" y="508"/>
                  </a:lnTo>
                  <a:lnTo>
                    <a:pt x="729" y="514"/>
                  </a:lnTo>
                  <a:lnTo>
                    <a:pt x="739" y="520"/>
                  </a:lnTo>
                  <a:lnTo>
                    <a:pt x="748" y="529"/>
                  </a:lnTo>
                  <a:lnTo>
                    <a:pt x="754" y="539"/>
                  </a:lnTo>
                  <a:lnTo>
                    <a:pt x="760" y="551"/>
                  </a:lnTo>
                  <a:lnTo>
                    <a:pt x="764" y="566"/>
                  </a:lnTo>
                  <a:lnTo>
                    <a:pt x="767" y="581"/>
                  </a:lnTo>
                  <a:lnTo>
                    <a:pt x="767" y="599"/>
                  </a:lnTo>
                  <a:lnTo>
                    <a:pt x="767" y="620"/>
                  </a:lnTo>
                  <a:lnTo>
                    <a:pt x="865" y="620"/>
                  </a:lnTo>
                  <a:lnTo>
                    <a:pt x="898" y="299"/>
                  </a:lnTo>
                  <a:lnTo>
                    <a:pt x="814" y="299"/>
                  </a:lnTo>
                  <a:lnTo>
                    <a:pt x="814" y="305"/>
                  </a:lnTo>
                  <a:lnTo>
                    <a:pt x="810" y="318"/>
                  </a:lnTo>
                  <a:lnTo>
                    <a:pt x="802" y="337"/>
                  </a:lnTo>
                  <a:lnTo>
                    <a:pt x="791" y="359"/>
                  </a:lnTo>
                  <a:lnTo>
                    <a:pt x="781" y="370"/>
                  </a:lnTo>
                  <a:lnTo>
                    <a:pt x="771" y="380"/>
                  </a:lnTo>
                  <a:lnTo>
                    <a:pt x="758" y="389"/>
                  </a:lnTo>
                  <a:lnTo>
                    <a:pt x="744" y="399"/>
                  </a:lnTo>
                  <a:lnTo>
                    <a:pt x="727" y="407"/>
                  </a:lnTo>
                  <a:lnTo>
                    <a:pt x="708" y="412"/>
                  </a:lnTo>
                  <a:lnTo>
                    <a:pt x="685" y="416"/>
                  </a:lnTo>
                  <a:lnTo>
                    <a:pt x="660" y="416"/>
                  </a:lnTo>
                  <a:lnTo>
                    <a:pt x="533" y="416"/>
                  </a:lnTo>
                  <a:lnTo>
                    <a:pt x="568" y="73"/>
                  </a:lnTo>
                  <a:lnTo>
                    <a:pt x="839" y="73"/>
                  </a:lnTo>
                  <a:lnTo>
                    <a:pt x="862" y="74"/>
                  </a:lnTo>
                  <a:lnTo>
                    <a:pt x="887" y="76"/>
                  </a:lnTo>
                  <a:lnTo>
                    <a:pt x="910" y="80"/>
                  </a:lnTo>
                  <a:lnTo>
                    <a:pt x="931" y="86"/>
                  </a:lnTo>
                  <a:lnTo>
                    <a:pt x="952" y="94"/>
                  </a:lnTo>
                  <a:lnTo>
                    <a:pt x="973" y="101"/>
                  </a:lnTo>
                  <a:lnTo>
                    <a:pt x="992" y="113"/>
                  </a:lnTo>
                  <a:lnTo>
                    <a:pt x="1009" y="124"/>
                  </a:lnTo>
                  <a:lnTo>
                    <a:pt x="1025" y="138"/>
                  </a:lnTo>
                  <a:lnTo>
                    <a:pt x="1040" y="151"/>
                  </a:lnTo>
                  <a:lnTo>
                    <a:pt x="1054" y="167"/>
                  </a:lnTo>
                  <a:lnTo>
                    <a:pt x="1065" y="184"/>
                  </a:lnTo>
                  <a:lnTo>
                    <a:pt x="1073" y="201"/>
                  </a:lnTo>
                  <a:lnTo>
                    <a:pt x="1080" y="220"/>
                  </a:lnTo>
                  <a:lnTo>
                    <a:pt x="1086" y="242"/>
                  </a:lnTo>
                  <a:lnTo>
                    <a:pt x="1088" y="263"/>
                  </a:lnTo>
                  <a:lnTo>
                    <a:pt x="1174" y="263"/>
                  </a:lnTo>
                  <a:lnTo>
                    <a:pt x="1196" y="73"/>
                  </a:lnTo>
                  <a:lnTo>
                    <a:pt x="1336" y="73"/>
                  </a:lnTo>
                  <a:lnTo>
                    <a:pt x="1336" y="73"/>
                  </a:lnTo>
                  <a:lnTo>
                    <a:pt x="1365" y="76"/>
                  </a:lnTo>
                  <a:lnTo>
                    <a:pt x="1388" y="82"/>
                  </a:lnTo>
                  <a:lnTo>
                    <a:pt x="1397" y="86"/>
                  </a:lnTo>
                  <a:lnTo>
                    <a:pt x="1407" y="90"/>
                  </a:lnTo>
                  <a:lnTo>
                    <a:pt x="1414" y="96"/>
                  </a:lnTo>
                  <a:lnTo>
                    <a:pt x="1420" y="103"/>
                  </a:lnTo>
                  <a:lnTo>
                    <a:pt x="1426" y="109"/>
                  </a:lnTo>
                  <a:lnTo>
                    <a:pt x="1432" y="119"/>
                  </a:lnTo>
                  <a:lnTo>
                    <a:pt x="1434" y="128"/>
                  </a:lnTo>
                  <a:lnTo>
                    <a:pt x="1438" y="140"/>
                  </a:lnTo>
                  <a:lnTo>
                    <a:pt x="1439" y="151"/>
                  </a:lnTo>
                  <a:lnTo>
                    <a:pt x="1439" y="167"/>
                  </a:lnTo>
                  <a:lnTo>
                    <a:pt x="1439" y="182"/>
                  </a:lnTo>
                  <a:lnTo>
                    <a:pt x="1438" y="199"/>
                  </a:lnTo>
                  <a:close/>
                  <a:moveTo>
                    <a:pt x="2077" y="284"/>
                  </a:moveTo>
                  <a:lnTo>
                    <a:pt x="2073" y="305"/>
                  </a:lnTo>
                  <a:lnTo>
                    <a:pt x="2069" y="324"/>
                  </a:lnTo>
                  <a:lnTo>
                    <a:pt x="2065" y="341"/>
                  </a:lnTo>
                  <a:lnTo>
                    <a:pt x="2058" y="359"/>
                  </a:lnTo>
                  <a:lnTo>
                    <a:pt x="2050" y="376"/>
                  </a:lnTo>
                  <a:lnTo>
                    <a:pt x="2040" y="389"/>
                  </a:lnTo>
                  <a:lnTo>
                    <a:pt x="2031" y="405"/>
                  </a:lnTo>
                  <a:lnTo>
                    <a:pt x="2019" y="416"/>
                  </a:lnTo>
                  <a:lnTo>
                    <a:pt x="2008" y="428"/>
                  </a:lnTo>
                  <a:lnTo>
                    <a:pt x="1994" y="437"/>
                  </a:lnTo>
                  <a:lnTo>
                    <a:pt x="1979" y="445"/>
                  </a:lnTo>
                  <a:lnTo>
                    <a:pt x="1965" y="453"/>
                  </a:lnTo>
                  <a:lnTo>
                    <a:pt x="1948" y="458"/>
                  </a:lnTo>
                  <a:lnTo>
                    <a:pt x="1931" y="462"/>
                  </a:lnTo>
                  <a:lnTo>
                    <a:pt x="1914" y="464"/>
                  </a:lnTo>
                  <a:lnTo>
                    <a:pt x="1894" y="466"/>
                  </a:lnTo>
                  <a:lnTo>
                    <a:pt x="1864" y="466"/>
                  </a:lnTo>
                  <a:lnTo>
                    <a:pt x="1804" y="466"/>
                  </a:lnTo>
                  <a:lnTo>
                    <a:pt x="1747" y="466"/>
                  </a:lnTo>
                  <a:lnTo>
                    <a:pt x="1720" y="466"/>
                  </a:lnTo>
                  <a:lnTo>
                    <a:pt x="1760" y="73"/>
                  </a:lnTo>
                  <a:lnTo>
                    <a:pt x="1875" y="73"/>
                  </a:lnTo>
                  <a:lnTo>
                    <a:pt x="1902" y="74"/>
                  </a:lnTo>
                  <a:lnTo>
                    <a:pt x="1927" y="76"/>
                  </a:lnTo>
                  <a:lnTo>
                    <a:pt x="1948" y="82"/>
                  </a:lnTo>
                  <a:lnTo>
                    <a:pt x="1969" y="88"/>
                  </a:lnTo>
                  <a:lnTo>
                    <a:pt x="1990" y="96"/>
                  </a:lnTo>
                  <a:lnTo>
                    <a:pt x="2008" y="107"/>
                  </a:lnTo>
                  <a:lnTo>
                    <a:pt x="2023" y="119"/>
                  </a:lnTo>
                  <a:lnTo>
                    <a:pt x="2036" y="132"/>
                  </a:lnTo>
                  <a:lnTo>
                    <a:pt x="2048" y="147"/>
                  </a:lnTo>
                  <a:lnTo>
                    <a:pt x="2058" y="163"/>
                  </a:lnTo>
                  <a:lnTo>
                    <a:pt x="2065" y="180"/>
                  </a:lnTo>
                  <a:lnTo>
                    <a:pt x="2071" y="197"/>
                  </a:lnTo>
                  <a:lnTo>
                    <a:pt x="2075" y="218"/>
                  </a:lnTo>
                  <a:lnTo>
                    <a:pt x="2077" y="238"/>
                  </a:lnTo>
                  <a:lnTo>
                    <a:pt x="2079" y="261"/>
                  </a:lnTo>
                  <a:lnTo>
                    <a:pt x="2077" y="284"/>
                  </a:lnTo>
                  <a:close/>
                  <a:moveTo>
                    <a:pt x="3146" y="1161"/>
                  </a:moveTo>
                  <a:lnTo>
                    <a:pt x="3106" y="1175"/>
                  </a:lnTo>
                  <a:lnTo>
                    <a:pt x="3067" y="1182"/>
                  </a:lnTo>
                  <a:lnTo>
                    <a:pt x="3029" y="1188"/>
                  </a:lnTo>
                  <a:lnTo>
                    <a:pt x="2991" y="1190"/>
                  </a:lnTo>
                  <a:lnTo>
                    <a:pt x="2950" y="1188"/>
                  </a:lnTo>
                  <a:lnTo>
                    <a:pt x="2914" y="1182"/>
                  </a:lnTo>
                  <a:lnTo>
                    <a:pt x="2875" y="1175"/>
                  </a:lnTo>
                  <a:lnTo>
                    <a:pt x="2837" y="1165"/>
                  </a:lnTo>
                  <a:lnTo>
                    <a:pt x="2801" y="1152"/>
                  </a:lnTo>
                  <a:lnTo>
                    <a:pt x="2766" y="1136"/>
                  </a:lnTo>
                  <a:lnTo>
                    <a:pt x="2731" y="1119"/>
                  </a:lnTo>
                  <a:lnTo>
                    <a:pt x="2697" y="1100"/>
                  </a:lnTo>
                  <a:lnTo>
                    <a:pt x="2664" y="1079"/>
                  </a:lnTo>
                  <a:lnTo>
                    <a:pt x="2634" y="1056"/>
                  </a:lnTo>
                  <a:lnTo>
                    <a:pt x="2603" y="1032"/>
                  </a:lnTo>
                  <a:lnTo>
                    <a:pt x="2576" y="1008"/>
                  </a:lnTo>
                  <a:lnTo>
                    <a:pt x="2559" y="992"/>
                  </a:lnTo>
                  <a:lnTo>
                    <a:pt x="2541" y="975"/>
                  </a:lnTo>
                  <a:lnTo>
                    <a:pt x="2797" y="975"/>
                  </a:lnTo>
                  <a:lnTo>
                    <a:pt x="2804" y="898"/>
                  </a:lnTo>
                  <a:lnTo>
                    <a:pt x="2791" y="898"/>
                  </a:lnTo>
                  <a:lnTo>
                    <a:pt x="2772" y="898"/>
                  </a:lnTo>
                  <a:lnTo>
                    <a:pt x="2754" y="896"/>
                  </a:lnTo>
                  <a:lnTo>
                    <a:pt x="2739" y="894"/>
                  </a:lnTo>
                  <a:lnTo>
                    <a:pt x="2724" y="889"/>
                  </a:lnTo>
                  <a:lnTo>
                    <a:pt x="2710" y="885"/>
                  </a:lnTo>
                  <a:lnTo>
                    <a:pt x="2699" y="877"/>
                  </a:lnTo>
                  <a:lnTo>
                    <a:pt x="2689" y="869"/>
                  </a:lnTo>
                  <a:lnTo>
                    <a:pt x="2680" y="862"/>
                  </a:lnTo>
                  <a:lnTo>
                    <a:pt x="2670" y="848"/>
                  </a:lnTo>
                  <a:lnTo>
                    <a:pt x="2660" y="831"/>
                  </a:lnTo>
                  <a:lnTo>
                    <a:pt x="2653" y="814"/>
                  </a:lnTo>
                  <a:lnTo>
                    <a:pt x="2647" y="791"/>
                  </a:lnTo>
                  <a:lnTo>
                    <a:pt x="2645" y="764"/>
                  </a:lnTo>
                  <a:lnTo>
                    <a:pt x="2645" y="731"/>
                  </a:lnTo>
                  <a:lnTo>
                    <a:pt x="2647" y="691"/>
                  </a:lnTo>
                  <a:lnTo>
                    <a:pt x="2653" y="645"/>
                  </a:lnTo>
                  <a:lnTo>
                    <a:pt x="2695" y="265"/>
                  </a:lnTo>
                  <a:lnTo>
                    <a:pt x="3363" y="992"/>
                  </a:lnTo>
                  <a:lnTo>
                    <a:pt x="3367" y="996"/>
                  </a:lnTo>
                  <a:lnTo>
                    <a:pt x="3369" y="1000"/>
                  </a:lnTo>
                  <a:lnTo>
                    <a:pt x="3369" y="1006"/>
                  </a:lnTo>
                  <a:lnTo>
                    <a:pt x="3369" y="1009"/>
                  </a:lnTo>
                  <a:lnTo>
                    <a:pt x="3365" y="1021"/>
                  </a:lnTo>
                  <a:lnTo>
                    <a:pt x="3359" y="1032"/>
                  </a:lnTo>
                  <a:lnTo>
                    <a:pt x="3348" y="1044"/>
                  </a:lnTo>
                  <a:lnTo>
                    <a:pt x="3334" y="1056"/>
                  </a:lnTo>
                  <a:lnTo>
                    <a:pt x="3319" y="1069"/>
                  </a:lnTo>
                  <a:lnTo>
                    <a:pt x="3302" y="1082"/>
                  </a:lnTo>
                  <a:lnTo>
                    <a:pt x="3261" y="1105"/>
                  </a:lnTo>
                  <a:lnTo>
                    <a:pt x="3221" y="1128"/>
                  </a:lnTo>
                  <a:lnTo>
                    <a:pt x="3181" y="1148"/>
                  </a:lnTo>
                  <a:lnTo>
                    <a:pt x="3146" y="1161"/>
                  </a:lnTo>
                  <a:close/>
                  <a:moveTo>
                    <a:pt x="3887" y="184"/>
                  </a:moveTo>
                  <a:lnTo>
                    <a:pt x="3828" y="773"/>
                  </a:lnTo>
                  <a:lnTo>
                    <a:pt x="3826" y="789"/>
                  </a:lnTo>
                  <a:lnTo>
                    <a:pt x="3822" y="802"/>
                  </a:lnTo>
                  <a:lnTo>
                    <a:pt x="3820" y="816"/>
                  </a:lnTo>
                  <a:lnTo>
                    <a:pt x="3814" y="827"/>
                  </a:lnTo>
                  <a:lnTo>
                    <a:pt x="3810" y="839"/>
                  </a:lnTo>
                  <a:lnTo>
                    <a:pt x="3803" y="848"/>
                  </a:lnTo>
                  <a:lnTo>
                    <a:pt x="3797" y="856"/>
                  </a:lnTo>
                  <a:lnTo>
                    <a:pt x="3787" y="864"/>
                  </a:lnTo>
                  <a:lnTo>
                    <a:pt x="3780" y="871"/>
                  </a:lnTo>
                  <a:lnTo>
                    <a:pt x="3768" y="877"/>
                  </a:lnTo>
                  <a:lnTo>
                    <a:pt x="3757" y="881"/>
                  </a:lnTo>
                  <a:lnTo>
                    <a:pt x="3745" y="885"/>
                  </a:lnTo>
                  <a:lnTo>
                    <a:pt x="3732" y="889"/>
                  </a:lnTo>
                  <a:lnTo>
                    <a:pt x="3716" y="890"/>
                  </a:lnTo>
                  <a:lnTo>
                    <a:pt x="3701" y="890"/>
                  </a:lnTo>
                  <a:lnTo>
                    <a:pt x="3684" y="892"/>
                  </a:lnTo>
                  <a:lnTo>
                    <a:pt x="3501" y="892"/>
                  </a:lnTo>
                  <a:lnTo>
                    <a:pt x="3492" y="889"/>
                  </a:lnTo>
                  <a:lnTo>
                    <a:pt x="3484" y="883"/>
                  </a:lnTo>
                  <a:lnTo>
                    <a:pt x="3480" y="879"/>
                  </a:lnTo>
                  <a:lnTo>
                    <a:pt x="3478" y="873"/>
                  </a:lnTo>
                  <a:lnTo>
                    <a:pt x="3476" y="869"/>
                  </a:lnTo>
                  <a:lnTo>
                    <a:pt x="3476" y="864"/>
                  </a:lnTo>
                  <a:lnTo>
                    <a:pt x="3536" y="272"/>
                  </a:lnTo>
                  <a:lnTo>
                    <a:pt x="3542" y="220"/>
                  </a:lnTo>
                  <a:lnTo>
                    <a:pt x="3549" y="178"/>
                  </a:lnTo>
                  <a:lnTo>
                    <a:pt x="3555" y="161"/>
                  </a:lnTo>
                  <a:lnTo>
                    <a:pt x="3561" y="144"/>
                  </a:lnTo>
                  <a:lnTo>
                    <a:pt x="3567" y="130"/>
                  </a:lnTo>
                  <a:lnTo>
                    <a:pt x="3574" y="117"/>
                  </a:lnTo>
                  <a:lnTo>
                    <a:pt x="3584" y="107"/>
                  </a:lnTo>
                  <a:lnTo>
                    <a:pt x="3593" y="98"/>
                  </a:lnTo>
                  <a:lnTo>
                    <a:pt x="3605" y="90"/>
                  </a:lnTo>
                  <a:lnTo>
                    <a:pt x="3618" y="84"/>
                  </a:lnTo>
                  <a:lnTo>
                    <a:pt x="3634" y="78"/>
                  </a:lnTo>
                  <a:lnTo>
                    <a:pt x="3651" y="76"/>
                  </a:lnTo>
                  <a:lnTo>
                    <a:pt x="3670" y="74"/>
                  </a:lnTo>
                  <a:lnTo>
                    <a:pt x="3689" y="73"/>
                  </a:lnTo>
                  <a:lnTo>
                    <a:pt x="3787" y="73"/>
                  </a:lnTo>
                  <a:lnTo>
                    <a:pt x="3814" y="76"/>
                  </a:lnTo>
                  <a:lnTo>
                    <a:pt x="3837" y="82"/>
                  </a:lnTo>
                  <a:lnTo>
                    <a:pt x="3847" y="86"/>
                  </a:lnTo>
                  <a:lnTo>
                    <a:pt x="3856" y="92"/>
                  </a:lnTo>
                  <a:lnTo>
                    <a:pt x="3864" y="98"/>
                  </a:lnTo>
                  <a:lnTo>
                    <a:pt x="3870" y="103"/>
                  </a:lnTo>
                  <a:lnTo>
                    <a:pt x="3876" y="109"/>
                  </a:lnTo>
                  <a:lnTo>
                    <a:pt x="3880" y="117"/>
                  </a:lnTo>
                  <a:lnTo>
                    <a:pt x="3883" y="126"/>
                  </a:lnTo>
                  <a:lnTo>
                    <a:pt x="3885" y="136"/>
                  </a:lnTo>
                  <a:lnTo>
                    <a:pt x="3889" y="157"/>
                  </a:lnTo>
                  <a:lnTo>
                    <a:pt x="3887" y="184"/>
                  </a:lnTo>
                  <a:close/>
                  <a:moveTo>
                    <a:pt x="5077" y="199"/>
                  </a:moveTo>
                  <a:lnTo>
                    <a:pt x="5018" y="779"/>
                  </a:lnTo>
                  <a:lnTo>
                    <a:pt x="5014" y="804"/>
                  </a:lnTo>
                  <a:lnTo>
                    <a:pt x="5008" y="827"/>
                  </a:lnTo>
                  <a:lnTo>
                    <a:pt x="5005" y="837"/>
                  </a:lnTo>
                  <a:lnTo>
                    <a:pt x="5001" y="846"/>
                  </a:lnTo>
                  <a:lnTo>
                    <a:pt x="4995" y="856"/>
                  </a:lnTo>
                  <a:lnTo>
                    <a:pt x="4987" y="864"/>
                  </a:lnTo>
                  <a:lnTo>
                    <a:pt x="4981" y="871"/>
                  </a:lnTo>
                  <a:lnTo>
                    <a:pt x="4972" y="877"/>
                  </a:lnTo>
                  <a:lnTo>
                    <a:pt x="4962" y="883"/>
                  </a:lnTo>
                  <a:lnTo>
                    <a:pt x="4951" y="889"/>
                  </a:lnTo>
                  <a:lnTo>
                    <a:pt x="4939" y="892"/>
                  </a:lnTo>
                  <a:lnTo>
                    <a:pt x="4924" y="894"/>
                  </a:lnTo>
                  <a:lnTo>
                    <a:pt x="4909" y="896"/>
                  </a:lnTo>
                  <a:lnTo>
                    <a:pt x="4891" y="898"/>
                  </a:lnTo>
                  <a:lnTo>
                    <a:pt x="4753" y="898"/>
                  </a:lnTo>
                  <a:lnTo>
                    <a:pt x="4776" y="652"/>
                  </a:lnTo>
                  <a:lnTo>
                    <a:pt x="4692" y="652"/>
                  </a:lnTo>
                  <a:lnTo>
                    <a:pt x="4688" y="662"/>
                  </a:lnTo>
                  <a:lnTo>
                    <a:pt x="4676" y="689"/>
                  </a:lnTo>
                  <a:lnTo>
                    <a:pt x="4667" y="708"/>
                  </a:lnTo>
                  <a:lnTo>
                    <a:pt x="4653" y="729"/>
                  </a:lnTo>
                  <a:lnTo>
                    <a:pt x="4638" y="750"/>
                  </a:lnTo>
                  <a:lnTo>
                    <a:pt x="4619" y="773"/>
                  </a:lnTo>
                  <a:lnTo>
                    <a:pt x="4596" y="796"/>
                  </a:lnTo>
                  <a:lnTo>
                    <a:pt x="4569" y="819"/>
                  </a:lnTo>
                  <a:lnTo>
                    <a:pt x="4553" y="829"/>
                  </a:lnTo>
                  <a:lnTo>
                    <a:pt x="4536" y="841"/>
                  </a:lnTo>
                  <a:lnTo>
                    <a:pt x="4519" y="850"/>
                  </a:lnTo>
                  <a:lnTo>
                    <a:pt x="4502" y="860"/>
                  </a:lnTo>
                  <a:lnTo>
                    <a:pt x="4480" y="867"/>
                  </a:lnTo>
                  <a:lnTo>
                    <a:pt x="4459" y="875"/>
                  </a:lnTo>
                  <a:lnTo>
                    <a:pt x="4438" y="883"/>
                  </a:lnTo>
                  <a:lnTo>
                    <a:pt x="4413" y="889"/>
                  </a:lnTo>
                  <a:lnTo>
                    <a:pt x="4388" y="892"/>
                  </a:lnTo>
                  <a:lnTo>
                    <a:pt x="4363" y="896"/>
                  </a:lnTo>
                  <a:lnTo>
                    <a:pt x="4335" y="900"/>
                  </a:lnTo>
                  <a:lnTo>
                    <a:pt x="4306" y="900"/>
                  </a:lnTo>
                  <a:lnTo>
                    <a:pt x="4304" y="900"/>
                  </a:lnTo>
                  <a:lnTo>
                    <a:pt x="4275" y="900"/>
                  </a:lnTo>
                  <a:lnTo>
                    <a:pt x="4248" y="898"/>
                  </a:lnTo>
                  <a:lnTo>
                    <a:pt x="4227" y="896"/>
                  </a:lnTo>
                  <a:lnTo>
                    <a:pt x="4208" y="890"/>
                  </a:lnTo>
                  <a:lnTo>
                    <a:pt x="4192" y="885"/>
                  </a:lnTo>
                  <a:lnTo>
                    <a:pt x="4179" y="879"/>
                  </a:lnTo>
                  <a:lnTo>
                    <a:pt x="4167" y="869"/>
                  </a:lnTo>
                  <a:lnTo>
                    <a:pt x="4156" y="860"/>
                  </a:lnTo>
                  <a:lnTo>
                    <a:pt x="4150" y="852"/>
                  </a:lnTo>
                  <a:lnTo>
                    <a:pt x="4146" y="844"/>
                  </a:lnTo>
                  <a:lnTo>
                    <a:pt x="4143" y="835"/>
                  </a:lnTo>
                  <a:lnTo>
                    <a:pt x="4139" y="823"/>
                  </a:lnTo>
                  <a:lnTo>
                    <a:pt x="4137" y="812"/>
                  </a:lnTo>
                  <a:lnTo>
                    <a:pt x="4137" y="798"/>
                  </a:lnTo>
                  <a:lnTo>
                    <a:pt x="4137" y="785"/>
                  </a:lnTo>
                  <a:lnTo>
                    <a:pt x="4139" y="768"/>
                  </a:lnTo>
                  <a:lnTo>
                    <a:pt x="4166" y="495"/>
                  </a:lnTo>
                  <a:lnTo>
                    <a:pt x="4262" y="495"/>
                  </a:lnTo>
                  <a:lnTo>
                    <a:pt x="4298" y="495"/>
                  </a:lnTo>
                  <a:lnTo>
                    <a:pt x="4331" y="499"/>
                  </a:lnTo>
                  <a:lnTo>
                    <a:pt x="4344" y="501"/>
                  </a:lnTo>
                  <a:lnTo>
                    <a:pt x="4358" y="505"/>
                  </a:lnTo>
                  <a:lnTo>
                    <a:pt x="4371" y="508"/>
                  </a:lnTo>
                  <a:lnTo>
                    <a:pt x="4381" y="514"/>
                  </a:lnTo>
                  <a:lnTo>
                    <a:pt x="4390" y="520"/>
                  </a:lnTo>
                  <a:lnTo>
                    <a:pt x="4400" y="529"/>
                  </a:lnTo>
                  <a:lnTo>
                    <a:pt x="4407" y="539"/>
                  </a:lnTo>
                  <a:lnTo>
                    <a:pt x="4411" y="551"/>
                  </a:lnTo>
                  <a:lnTo>
                    <a:pt x="4417" y="566"/>
                  </a:lnTo>
                  <a:lnTo>
                    <a:pt x="4419" y="581"/>
                  </a:lnTo>
                  <a:lnTo>
                    <a:pt x="4419" y="599"/>
                  </a:lnTo>
                  <a:lnTo>
                    <a:pt x="4419" y="620"/>
                  </a:lnTo>
                  <a:lnTo>
                    <a:pt x="4517" y="620"/>
                  </a:lnTo>
                  <a:lnTo>
                    <a:pt x="4550" y="299"/>
                  </a:lnTo>
                  <a:lnTo>
                    <a:pt x="4467" y="299"/>
                  </a:lnTo>
                  <a:lnTo>
                    <a:pt x="4465" y="305"/>
                  </a:lnTo>
                  <a:lnTo>
                    <a:pt x="4461" y="318"/>
                  </a:lnTo>
                  <a:lnTo>
                    <a:pt x="4455" y="337"/>
                  </a:lnTo>
                  <a:lnTo>
                    <a:pt x="4442" y="359"/>
                  </a:lnTo>
                  <a:lnTo>
                    <a:pt x="4434" y="370"/>
                  </a:lnTo>
                  <a:lnTo>
                    <a:pt x="4423" y="380"/>
                  </a:lnTo>
                  <a:lnTo>
                    <a:pt x="4411" y="389"/>
                  </a:lnTo>
                  <a:lnTo>
                    <a:pt x="4396" y="399"/>
                  </a:lnTo>
                  <a:lnTo>
                    <a:pt x="4379" y="407"/>
                  </a:lnTo>
                  <a:lnTo>
                    <a:pt x="4359" y="412"/>
                  </a:lnTo>
                  <a:lnTo>
                    <a:pt x="4336" y="416"/>
                  </a:lnTo>
                  <a:lnTo>
                    <a:pt x="4313" y="416"/>
                  </a:lnTo>
                  <a:lnTo>
                    <a:pt x="4173" y="416"/>
                  </a:lnTo>
                  <a:lnTo>
                    <a:pt x="4208" y="73"/>
                  </a:lnTo>
                  <a:lnTo>
                    <a:pt x="4473" y="73"/>
                  </a:lnTo>
                  <a:lnTo>
                    <a:pt x="4498" y="74"/>
                  </a:lnTo>
                  <a:lnTo>
                    <a:pt x="4521" y="76"/>
                  </a:lnTo>
                  <a:lnTo>
                    <a:pt x="4544" y="80"/>
                  </a:lnTo>
                  <a:lnTo>
                    <a:pt x="4567" y="86"/>
                  </a:lnTo>
                  <a:lnTo>
                    <a:pt x="4588" y="94"/>
                  </a:lnTo>
                  <a:lnTo>
                    <a:pt x="4609" y="101"/>
                  </a:lnTo>
                  <a:lnTo>
                    <a:pt x="4628" y="113"/>
                  </a:lnTo>
                  <a:lnTo>
                    <a:pt x="4647" y="124"/>
                  </a:lnTo>
                  <a:lnTo>
                    <a:pt x="4663" y="138"/>
                  </a:lnTo>
                  <a:lnTo>
                    <a:pt x="4678" y="151"/>
                  </a:lnTo>
                  <a:lnTo>
                    <a:pt x="4692" y="167"/>
                  </a:lnTo>
                  <a:lnTo>
                    <a:pt x="4703" y="184"/>
                  </a:lnTo>
                  <a:lnTo>
                    <a:pt x="4713" y="201"/>
                  </a:lnTo>
                  <a:lnTo>
                    <a:pt x="4720" y="220"/>
                  </a:lnTo>
                  <a:lnTo>
                    <a:pt x="4726" y="242"/>
                  </a:lnTo>
                  <a:lnTo>
                    <a:pt x="4728" y="263"/>
                  </a:lnTo>
                  <a:lnTo>
                    <a:pt x="4814" y="263"/>
                  </a:lnTo>
                  <a:lnTo>
                    <a:pt x="4836" y="73"/>
                  </a:lnTo>
                  <a:lnTo>
                    <a:pt x="4974" y="73"/>
                  </a:lnTo>
                  <a:lnTo>
                    <a:pt x="4974" y="73"/>
                  </a:lnTo>
                  <a:lnTo>
                    <a:pt x="5005" y="76"/>
                  </a:lnTo>
                  <a:lnTo>
                    <a:pt x="5028" y="82"/>
                  </a:lnTo>
                  <a:lnTo>
                    <a:pt x="5037" y="86"/>
                  </a:lnTo>
                  <a:lnTo>
                    <a:pt x="5047" y="90"/>
                  </a:lnTo>
                  <a:lnTo>
                    <a:pt x="5054" y="96"/>
                  </a:lnTo>
                  <a:lnTo>
                    <a:pt x="5060" y="103"/>
                  </a:lnTo>
                  <a:lnTo>
                    <a:pt x="5066" y="109"/>
                  </a:lnTo>
                  <a:lnTo>
                    <a:pt x="5070" y="119"/>
                  </a:lnTo>
                  <a:lnTo>
                    <a:pt x="5074" y="128"/>
                  </a:lnTo>
                  <a:lnTo>
                    <a:pt x="5076" y="140"/>
                  </a:lnTo>
                  <a:lnTo>
                    <a:pt x="5077" y="151"/>
                  </a:lnTo>
                  <a:lnTo>
                    <a:pt x="5079" y="167"/>
                  </a:lnTo>
                  <a:lnTo>
                    <a:pt x="5077" y="182"/>
                  </a:lnTo>
                  <a:lnTo>
                    <a:pt x="5077" y="199"/>
                  </a:lnTo>
                  <a:close/>
                  <a:moveTo>
                    <a:pt x="5717" y="284"/>
                  </a:moveTo>
                  <a:lnTo>
                    <a:pt x="5713" y="305"/>
                  </a:lnTo>
                  <a:lnTo>
                    <a:pt x="5709" y="324"/>
                  </a:lnTo>
                  <a:lnTo>
                    <a:pt x="5703" y="341"/>
                  </a:lnTo>
                  <a:lnTo>
                    <a:pt x="5698" y="359"/>
                  </a:lnTo>
                  <a:lnTo>
                    <a:pt x="5690" y="376"/>
                  </a:lnTo>
                  <a:lnTo>
                    <a:pt x="5680" y="389"/>
                  </a:lnTo>
                  <a:lnTo>
                    <a:pt x="5671" y="405"/>
                  </a:lnTo>
                  <a:lnTo>
                    <a:pt x="5659" y="416"/>
                  </a:lnTo>
                  <a:lnTo>
                    <a:pt x="5646" y="428"/>
                  </a:lnTo>
                  <a:lnTo>
                    <a:pt x="5634" y="437"/>
                  </a:lnTo>
                  <a:lnTo>
                    <a:pt x="5619" y="445"/>
                  </a:lnTo>
                  <a:lnTo>
                    <a:pt x="5604" y="453"/>
                  </a:lnTo>
                  <a:lnTo>
                    <a:pt x="5588" y="458"/>
                  </a:lnTo>
                  <a:lnTo>
                    <a:pt x="5571" y="462"/>
                  </a:lnTo>
                  <a:lnTo>
                    <a:pt x="5554" y="464"/>
                  </a:lnTo>
                  <a:lnTo>
                    <a:pt x="5534" y="466"/>
                  </a:lnTo>
                  <a:lnTo>
                    <a:pt x="5504" y="466"/>
                  </a:lnTo>
                  <a:lnTo>
                    <a:pt x="5444" y="466"/>
                  </a:lnTo>
                  <a:lnTo>
                    <a:pt x="5387" y="466"/>
                  </a:lnTo>
                  <a:lnTo>
                    <a:pt x="5360" y="466"/>
                  </a:lnTo>
                  <a:lnTo>
                    <a:pt x="5398" y="73"/>
                  </a:lnTo>
                  <a:lnTo>
                    <a:pt x="5515" y="73"/>
                  </a:lnTo>
                  <a:lnTo>
                    <a:pt x="5542" y="74"/>
                  </a:lnTo>
                  <a:lnTo>
                    <a:pt x="5565" y="76"/>
                  </a:lnTo>
                  <a:lnTo>
                    <a:pt x="5588" y="82"/>
                  </a:lnTo>
                  <a:lnTo>
                    <a:pt x="5609" y="88"/>
                  </a:lnTo>
                  <a:lnTo>
                    <a:pt x="5628" y="96"/>
                  </a:lnTo>
                  <a:lnTo>
                    <a:pt x="5646" y="107"/>
                  </a:lnTo>
                  <a:lnTo>
                    <a:pt x="5663" y="119"/>
                  </a:lnTo>
                  <a:lnTo>
                    <a:pt x="5676" y="132"/>
                  </a:lnTo>
                  <a:lnTo>
                    <a:pt x="5688" y="147"/>
                  </a:lnTo>
                  <a:lnTo>
                    <a:pt x="5698" y="163"/>
                  </a:lnTo>
                  <a:lnTo>
                    <a:pt x="5705" y="180"/>
                  </a:lnTo>
                  <a:lnTo>
                    <a:pt x="5711" y="197"/>
                  </a:lnTo>
                  <a:lnTo>
                    <a:pt x="5715" y="218"/>
                  </a:lnTo>
                  <a:lnTo>
                    <a:pt x="5717" y="238"/>
                  </a:lnTo>
                  <a:lnTo>
                    <a:pt x="5717" y="261"/>
                  </a:lnTo>
                  <a:lnTo>
                    <a:pt x="5717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  <a:solidFill>
            <a:srgbClr val="C0C0C0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 charset="0"/>
                <a:ea typeface="Geneva" charset="-128"/>
              </a:defRPr>
            </a:lvl1pPr>
          </a:lstStyle>
          <a:p>
            <a:pPr>
              <a:defRPr/>
            </a:pPr>
            <a:fld id="{DB7F0C60-440D-4CA3-BE42-182B4682EAFB}" type="datetime1">
              <a:rPr lang="fi-FI"/>
              <a:pPr>
                <a:defRPr/>
              </a:pPr>
              <a:t>20.2.2017</a:t>
            </a:fld>
            <a:endParaRPr lang="fi-FI" dirty="0"/>
          </a:p>
        </p:txBody>
      </p:sp>
      <p:sp>
        <p:nvSpPr>
          <p:cNvPr id="9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>
              <a:defRPr>
                <a:solidFill>
                  <a:srgbClr val="FFFFFF"/>
                </a:solidFill>
                <a:latin typeface="Lucida Grande" charset="0"/>
              </a:defRPr>
            </a:lvl1pPr>
          </a:lstStyle>
          <a:p>
            <a:pPr>
              <a:defRPr/>
            </a:pPr>
            <a:fld id="{A0F9196A-5754-493E-9BD4-79CF740D161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263962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 4 kpl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/>
          <p:cNvGrpSpPr/>
          <p:nvPr userDrawn="1"/>
        </p:nvGrpSpPr>
        <p:grpSpPr>
          <a:xfrm>
            <a:off x="7721118" y="6371220"/>
            <a:ext cx="1188000" cy="283597"/>
            <a:chOff x="836951" y="1645013"/>
            <a:chExt cx="7875685" cy="1709458"/>
          </a:xfrm>
          <a:solidFill>
            <a:srgbClr val="FFFFFF"/>
          </a:solidFill>
        </p:grpSpPr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876292" y="1645013"/>
              <a:ext cx="1154001" cy="911399"/>
            </a:xfrm>
            <a:custGeom>
              <a:avLst/>
              <a:gdLst>
                <a:gd name="T0" fmla="*/ 1046 w 1232"/>
                <a:gd name="T1" fmla="*/ 929 h 973"/>
                <a:gd name="T2" fmla="*/ 1134 w 1232"/>
                <a:gd name="T3" fmla="*/ 864 h 973"/>
                <a:gd name="T4" fmla="*/ 1181 w 1232"/>
                <a:gd name="T5" fmla="*/ 794 h 973"/>
                <a:gd name="T6" fmla="*/ 1202 w 1232"/>
                <a:gd name="T7" fmla="*/ 695 h 973"/>
                <a:gd name="T8" fmla="*/ 1184 w 1232"/>
                <a:gd name="T9" fmla="*/ 606 h 973"/>
                <a:gd name="T10" fmla="*/ 1131 w 1232"/>
                <a:gd name="T11" fmla="*/ 533 h 973"/>
                <a:gd name="T12" fmla="*/ 1044 w 1232"/>
                <a:gd name="T13" fmla="*/ 481 h 973"/>
                <a:gd name="T14" fmla="*/ 985 w 1232"/>
                <a:gd name="T15" fmla="*/ 457 h 973"/>
                <a:gd name="T16" fmla="*/ 1060 w 1232"/>
                <a:gd name="T17" fmla="*/ 439 h 973"/>
                <a:gd name="T18" fmla="*/ 1148 w 1232"/>
                <a:gd name="T19" fmla="*/ 389 h 973"/>
                <a:gd name="T20" fmla="*/ 1200 w 1232"/>
                <a:gd name="T21" fmla="*/ 330 h 973"/>
                <a:gd name="T22" fmla="*/ 1227 w 1232"/>
                <a:gd name="T23" fmla="*/ 259 h 973"/>
                <a:gd name="T24" fmla="*/ 1229 w 1232"/>
                <a:gd name="T25" fmla="*/ 174 h 973"/>
                <a:gd name="T26" fmla="*/ 1196 w 1232"/>
                <a:gd name="T27" fmla="*/ 101 h 973"/>
                <a:gd name="T28" fmla="*/ 1152 w 1232"/>
                <a:gd name="T29" fmla="*/ 55 h 973"/>
                <a:gd name="T30" fmla="*/ 1048 w 1232"/>
                <a:gd name="T31" fmla="*/ 11 h 973"/>
                <a:gd name="T32" fmla="*/ 102 w 1232"/>
                <a:gd name="T33" fmla="*/ 0 h 973"/>
                <a:gd name="T34" fmla="*/ 159 w 1232"/>
                <a:gd name="T35" fmla="*/ 74 h 973"/>
                <a:gd name="T36" fmla="*/ 209 w 1232"/>
                <a:gd name="T37" fmla="*/ 88 h 973"/>
                <a:gd name="T38" fmla="*/ 236 w 1232"/>
                <a:gd name="T39" fmla="*/ 119 h 973"/>
                <a:gd name="T40" fmla="*/ 242 w 1232"/>
                <a:gd name="T41" fmla="*/ 201 h 973"/>
                <a:gd name="T42" fmla="*/ 171 w 1232"/>
                <a:gd name="T43" fmla="*/ 837 h 973"/>
                <a:gd name="T44" fmla="*/ 144 w 1232"/>
                <a:gd name="T45" fmla="*/ 871 h 973"/>
                <a:gd name="T46" fmla="*/ 96 w 1232"/>
                <a:gd name="T47" fmla="*/ 892 h 973"/>
                <a:gd name="T48" fmla="*/ 8 w 1232"/>
                <a:gd name="T49" fmla="*/ 898 h 973"/>
                <a:gd name="T50" fmla="*/ 910 w 1232"/>
                <a:gd name="T51" fmla="*/ 969 h 973"/>
                <a:gd name="T52" fmla="*/ 693 w 1232"/>
                <a:gd name="T53" fmla="*/ 73 h 973"/>
                <a:gd name="T54" fmla="*/ 777 w 1232"/>
                <a:gd name="T55" fmla="*/ 86 h 973"/>
                <a:gd name="T56" fmla="*/ 843 w 1232"/>
                <a:gd name="T57" fmla="*/ 124 h 973"/>
                <a:gd name="T58" fmla="*/ 873 w 1232"/>
                <a:gd name="T59" fmla="*/ 186 h 973"/>
                <a:gd name="T60" fmla="*/ 881 w 1232"/>
                <a:gd name="T61" fmla="*/ 257 h 973"/>
                <a:gd name="T62" fmla="*/ 860 w 1232"/>
                <a:gd name="T63" fmla="*/ 322 h 973"/>
                <a:gd name="T64" fmla="*/ 814 w 1232"/>
                <a:gd name="T65" fmla="*/ 372 h 973"/>
                <a:gd name="T66" fmla="*/ 750 w 1232"/>
                <a:gd name="T67" fmla="*/ 405 h 973"/>
                <a:gd name="T68" fmla="*/ 676 w 1232"/>
                <a:gd name="T69" fmla="*/ 418 h 973"/>
                <a:gd name="T70" fmla="*/ 507 w 1232"/>
                <a:gd name="T71" fmla="*/ 842 h 973"/>
                <a:gd name="T72" fmla="*/ 493 w 1232"/>
                <a:gd name="T73" fmla="*/ 800 h 973"/>
                <a:gd name="T74" fmla="*/ 520 w 1232"/>
                <a:gd name="T75" fmla="*/ 493 h 973"/>
                <a:gd name="T76" fmla="*/ 735 w 1232"/>
                <a:gd name="T77" fmla="*/ 503 h 973"/>
                <a:gd name="T78" fmla="*/ 814 w 1232"/>
                <a:gd name="T79" fmla="*/ 545 h 973"/>
                <a:gd name="T80" fmla="*/ 858 w 1232"/>
                <a:gd name="T81" fmla="*/ 608 h 973"/>
                <a:gd name="T82" fmla="*/ 873 w 1232"/>
                <a:gd name="T83" fmla="*/ 683 h 973"/>
                <a:gd name="T84" fmla="*/ 860 w 1232"/>
                <a:gd name="T85" fmla="*/ 760 h 973"/>
                <a:gd name="T86" fmla="*/ 823 w 1232"/>
                <a:gd name="T87" fmla="*/ 823 h 973"/>
                <a:gd name="T88" fmla="*/ 766 w 1232"/>
                <a:gd name="T89" fmla="*/ 869 h 973"/>
                <a:gd name="T90" fmla="*/ 689 w 1232"/>
                <a:gd name="T91" fmla="*/ 890 h 973"/>
                <a:gd name="T92" fmla="*/ 582 w 1232"/>
                <a:gd name="T93" fmla="*/ 885 h 973"/>
                <a:gd name="T94" fmla="*/ 522 w 1232"/>
                <a:gd name="T95" fmla="*/ 86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2" h="973">
                  <a:moveTo>
                    <a:pt x="946" y="963"/>
                  </a:moveTo>
                  <a:lnTo>
                    <a:pt x="983" y="954"/>
                  </a:lnTo>
                  <a:lnTo>
                    <a:pt x="1017" y="942"/>
                  </a:lnTo>
                  <a:lnTo>
                    <a:pt x="1046" y="929"/>
                  </a:lnTo>
                  <a:lnTo>
                    <a:pt x="1073" y="913"/>
                  </a:lnTo>
                  <a:lnTo>
                    <a:pt x="1096" y="898"/>
                  </a:lnTo>
                  <a:lnTo>
                    <a:pt x="1117" y="881"/>
                  </a:lnTo>
                  <a:lnTo>
                    <a:pt x="1134" y="864"/>
                  </a:lnTo>
                  <a:lnTo>
                    <a:pt x="1150" y="846"/>
                  </a:lnTo>
                  <a:lnTo>
                    <a:pt x="1161" y="829"/>
                  </a:lnTo>
                  <a:lnTo>
                    <a:pt x="1173" y="812"/>
                  </a:lnTo>
                  <a:lnTo>
                    <a:pt x="1181" y="794"/>
                  </a:lnTo>
                  <a:lnTo>
                    <a:pt x="1188" y="777"/>
                  </a:lnTo>
                  <a:lnTo>
                    <a:pt x="1196" y="745"/>
                  </a:lnTo>
                  <a:lnTo>
                    <a:pt x="1200" y="718"/>
                  </a:lnTo>
                  <a:lnTo>
                    <a:pt x="1202" y="695"/>
                  </a:lnTo>
                  <a:lnTo>
                    <a:pt x="1200" y="672"/>
                  </a:lnTo>
                  <a:lnTo>
                    <a:pt x="1198" y="650"/>
                  </a:lnTo>
                  <a:lnTo>
                    <a:pt x="1192" y="627"/>
                  </a:lnTo>
                  <a:lnTo>
                    <a:pt x="1184" y="606"/>
                  </a:lnTo>
                  <a:lnTo>
                    <a:pt x="1173" y="587"/>
                  </a:lnTo>
                  <a:lnTo>
                    <a:pt x="1161" y="568"/>
                  </a:lnTo>
                  <a:lnTo>
                    <a:pt x="1148" y="551"/>
                  </a:lnTo>
                  <a:lnTo>
                    <a:pt x="1131" y="533"/>
                  </a:lnTo>
                  <a:lnTo>
                    <a:pt x="1111" y="518"/>
                  </a:lnTo>
                  <a:lnTo>
                    <a:pt x="1092" y="505"/>
                  </a:lnTo>
                  <a:lnTo>
                    <a:pt x="1069" y="493"/>
                  </a:lnTo>
                  <a:lnTo>
                    <a:pt x="1044" y="481"/>
                  </a:lnTo>
                  <a:lnTo>
                    <a:pt x="1017" y="474"/>
                  </a:lnTo>
                  <a:lnTo>
                    <a:pt x="990" y="466"/>
                  </a:lnTo>
                  <a:lnTo>
                    <a:pt x="960" y="460"/>
                  </a:lnTo>
                  <a:lnTo>
                    <a:pt x="985" y="457"/>
                  </a:lnTo>
                  <a:lnTo>
                    <a:pt x="1008" y="453"/>
                  </a:lnTo>
                  <a:lnTo>
                    <a:pt x="1025" y="449"/>
                  </a:lnTo>
                  <a:lnTo>
                    <a:pt x="1031" y="449"/>
                  </a:lnTo>
                  <a:lnTo>
                    <a:pt x="1060" y="439"/>
                  </a:lnTo>
                  <a:lnTo>
                    <a:pt x="1086" y="428"/>
                  </a:lnTo>
                  <a:lnTo>
                    <a:pt x="1109" y="416"/>
                  </a:lnTo>
                  <a:lnTo>
                    <a:pt x="1131" y="403"/>
                  </a:lnTo>
                  <a:lnTo>
                    <a:pt x="1148" y="389"/>
                  </a:lnTo>
                  <a:lnTo>
                    <a:pt x="1163" y="374"/>
                  </a:lnTo>
                  <a:lnTo>
                    <a:pt x="1179" y="359"/>
                  </a:lnTo>
                  <a:lnTo>
                    <a:pt x="1190" y="345"/>
                  </a:lnTo>
                  <a:lnTo>
                    <a:pt x="1200" y="330"/>
                  </a:lnTo>
                  <a:lnTo>
                    <a:pt x="1207" y="314"/>
                  </a:lnTo>
                  <a:lnTo>
                    <a:pt x="1215" y="299"/>
                  </a:lnTo>
                  <a:lnTo>
                    <a:pt x="1221" y="286"/>
                  </a:lnTo>
                  <a:lnTo>
                    <a:pt x="1227" y="259"/>
                  </a:lnTo>
                  <a:lnTo>
                    <a:pt x="1230" y="236"/>
                  </a:lnTo>
                  <a:lnTo>
                    <a:pt x="1232" y="215"/>
                  </a:lnTo>
                  <a:lnTo>
                    <a:pt x="1230" y="195"/>
                  </a:lnTo>
                  <a:lnTo>
                    <a:pt x="1229" y="174"/>
                  </a:lnTo>
                  <a:lnTo>
                    <a:pt x="1223" y="155"/>
                  </a:lnTo>
                  <a:lnTo>
                    <a:pt x="1215" y="136"/>
                  </a:lnTo>
                  <a:lnTo>
                    <a:pt x="1207" y="117"/>
                  </a:lnTo>
                  <a:lnTo>
                    <a:pt x="1196" y="101"/>
                  </a:lnTo>
                  <a:lnTo>
                    <a:pt x="1182" y="84"/>
                  </a:lnTo>
                  <a:lnTo>
                    <a:pt x="1173" y="74"/>
                  </a:lnTo>
                  <a:lnTo>
                    <a:pt x="1163" y="65"/>
                  </a:lnTo>
                  <a:lnTo>
                    <a:pt x="1152" y="55"/>
                  </a:lnTo>
                  <a:lnTo>
                    <a:pt x="1138" y="48"/>
                  </a:lnTo>
                  <a:lnTo>
                    <a:pt x="1113" y="32"/>
                  </a:lnTo>
                  <a:lnTo>
                    <a:pt x="1083" y="21"/>
                  </a:lnTo>
                  <a:lnTo>
                    <a:pt x="1048" y="11"/>
                  </a:lnTo>
                  <a:lnTo>
                    <a:pt x="1012" y="3"/>
                  </a:lnTo>
                  <a:lnTo>
                    <a:pt x="971" y="0"/>
                  </a:lnTo>
                  <a:lnTo>
                    <a:pt x="929" y="0"/>
                  </a:lnTo>
                  <a:lnTo>
                    <a:pt x="102" y="0"/>
                  </a:lnTo>
                  <a:lnTo>
                    <a:pt x="96" y="73"/>
                  </a:lnTo>
                  <a:lnTo>
                    <a:pt x="123" y="73"/>
                  </a:lnTo>
                  <a:lnTo>
                    <a:pt x="142" y="73"/>
                  </a:lnTo>
                  <a:lnTo>
                    <a:pt x="159" y="74"/>
                  </a:lnTo>
                  <a:lnTo>
                    <a:pt x="173" y="76"/>
                  </a:lnTo>
                  <a:lnTo>
                    <a:pt x="186" y="78"/>
                  </a:lnTo>
                  <a:lnTo>
                    <a:pt x="199" y="82"/>
                  </a:lnTo>
                  <a:lnTo>
                    <a:pt x="209" y="88"/>
                  </a:lnTo>
                  <a:lnTo>
                    <a:pt x="219" y="94"/>
                  </a:lnTo>
                  <a:lnTo>
                    <a:pt x="224" y="101"/>
                  </a:lnTo>
                  <a:lnTo>
                    <a:pt x="230" y="109"/>
                  </a:lnTo>
                  <a:lnTo>
                    <a:pt x="236" y="119"/>
                  </a:lnTo>
                  <a:lnTo>
                    <a:pt x="240" y="128"/>
                  </a:lnTo>
                  <a:lnTo>
                    <a:pt x="242" y="140"/>
                  </a:lnTo>
                  <a:lnTo>
                    <a:pt x="244" y="167"/>
                  </a:lnTo>
                  <a:lnTo>
                    <a:pt x="242" y="201"/>
                  </a:lnTo>
                  <a:lnTo>
                    <a:pt x="184" y="773"/>
                  </a:lnTo>
                  <a:lnTo>
                    <a:pt x="180" y="802"/>
                  </a:lnTo>
                  <a:lnTo>
                    <a:pt x="175" y="827"/>
                  </a:lnTo>
                  <a:lnTo>
                    <a:pt x="171" y="837"/>
                  </a:lnTo>
                  <a:lnTo>
                    <a:pt x="165" y="848"/>
                  </a:lnTo>
                  <a:lnTo>
                    <a:pt x="159" y="856"/>
                  </a:lnTo>
                  <a:lnTo>
                    <a:pt x="152" y="865"/>
                  </a:lnTo>
                  <a:lnTo>
                    <a:pt x="144" y="871"/>
                  </a:lnTo>
                  <a:lnTo>
                    <a:pt x="134" y="879"/>
                  </a:lnTo>
                  <a:lnTo>
                    <a:pt x="123" y="885"/>
                  </a:lnTo>
                  <a:lnTo>
                    <a:pt x="111" y="889"/>
                  </a:lnTo>
                  <a:lnTo>
                    <a:pt x="96" y="892"/>
                  </a:lnTo>
                  <a:lnTo>
                    <a:pt x="80" y="894"/>
                  </a:lnTo>
                  <a:lnTo>
                    <a:pt x="63" y="896"/>
                  </a:lnTo>
                  <a:lnTo>
                    <a:pt x="44" y="898"/>
                  </a:lnTo>
                  <a:lnTo>
                    <a:pt x="8" y="898"/>
                  </a:lnTo>
                  <a:lnTo>
                    <a:pt x="0" y="973"/>
                  </a:lnTo>
                  <a:lnTo>
                    <a:pt x="812" y="973"/>
                  </a:lnTo>
                  <a:lnTo>
                    <a:pt x="868" y="973"/>
                  </a:lnTo>
                  <a:lnTo>
                    <a:pt x="910" y="969"/>
                  </a:lnTo>
                  <a:lnTo>
                    <a:pt x="937" y="965"/>
                  </a:lnTo>
                  <a:lnTo>
                    <a:pt x="946" y="963"/>
                  </a:lnTo>
                  <a:close/>
                  <a:moveTo>
                    <a:pt x="564" y="73"/>
                  </a:moveTo>
                  <a:lnTo>
                    <a:pt x="693" y="73"/>
                  </a:lnTo>
                  <a:lnTo>
                    <a:pt x="716" y="73"/>
                  </a:lnTo>
                  <a:lnTo>
                    <a:pt x="737" y="74"/>
                  </a:lnTo>
                  <a:lnTo>
                    <a:pt x="758" y="80"/>
                  </a:lnTo>
                  <a:lnTo>
                    <a:pt x="777" y="86"/>
                  </a:lnTo>
                  <a:lnTo>
                    <a:pt x="797" y="94"/>
                  </a:lnTo>
                  <a:lnTo>
                    <a:pt x="814" y="101"/>
                  </a:lnTo>
                  <a:lnTo>
                    <a:pt x="829" y="113"/>
                  </a:lnTo>
                  <a:lnTo>
                    <a:pt x="843" y="124"/>
                  </a:lnTo>
                  <a:lnTo>
                    <a:pt x="852" y="138"/>
                  </a:lnTo>
                  <a:lnTo>
                    <a:pt x="862" y="153"/>
                  </a:lnTo>
                  <a:lnTo>
                    <a:pt x="868" y="169"/>
                  </a:lnTo>
                  <a:lnTo>
                    <a:pt x="873" y="186"/>
                  </a:lnTo>
                  <a:lnTo>
                    <a:pt x="879" y="203"/>
                  </a:lnTo>
                  <a:lnTo>
                    <a:pt x="881" y="220"/>
                  </a:lnTo>
                  <a:lnTo>
                    <a:pt x="881" y="238"/>
                  </a:lnTo>
                  <a:lnTo>
                    <a:pt x="881" y="257"/>
                  </a:lnTo>
                  <a:lnTo>
                    <a:pt x="877" y="274"/>
                  </a:lnTo>
                  <a:lnTo>
                    <a:pt x="873" y="291"/>
                  </a:lnTo>
                  <a:lnTo>
                    <a:pt x="868" y="307"/>
                  </a:lnTo>
                  <a:lnTo>
                    <a:pt x="860" y="322"/>
                  </a:lnTo>
                  <a:lnTo>
                    <a:pt x="850" y="336"/>
                  </a:lnTo>
                  <a:lnTo>
                    <a:pt x="839" y="349"/>
                  </a:lnTo>
                  <a:lnTo>
                    <a:pt x="827" y="361"/>
                  </a:lnTo>
                  <a:lnTo>
                    <a:pt x="814" y="372"/>
                  </a:lnTo>
                  <a:lnTo>
                    <a:pt x="798" y="382"/>
                  </a:lnTo>
                  <a:lnTo>
                    <a:pt x="783" y="391"/>
                  </a:lnTo>
                  <a:lnTo>
                    <a:pt x="768" y="399"/>
                  </a:lnTo>
                  <a:lnTo>
                    <a:pt x="750" y="405"/>
                  </a:lnTo>
                  <a:lnTo>
                    <a:pt x="731" y="410"/>
                  </a:lnTo>
                  <a:lnTo>
                    <a:pt x="714" y="414"/>
                  </a:lnTo>
                  <a:lnTo>
                    <a:pt x="695" y="416"/>
                  </a:lnTo>
                  <a:lnTo>
                    <a:pt x="676" y="418"/>
                  </a:lnTo>
                  <a:lnTo>
                    <a:pt x="528" y="418"/>
                  </a:lnTo>
                  <a:lnTo>
                    <a:pt x="564" y="73"/>
                  </a:lnTo>
                  <a:close/>
                  <a:moveTo>
                    <a:pt x="512" y="850"/>
                  </a:moveTo>
                  <a:lnTo>
                    <a:pt x="507" y="842"/>
                  </a:lnTo>
                  <a:lnTo>
                    <a:pt x="501" y="833"/>
                  </a:lnTo>
                  <a:lnTo>
                    <a:pt x="497" y="823"/>
                  </a:lnTo>
                  <a:lnTo>
                    <a:pt x="495" y="812"/>
                  </a:lnTo>
                  <a:lnTo>
                    <a:pt x="493" y="800"/>
                  </a:lnTo>
                  <a:lnTo>
                    <a:pt x="491" y="787"/>
                  </a:lnTo>
                  <a:lnTo>
                    <a:pt x="491" y="773"/>
                  </a:lnTo>
                  <a:lnTo>
                    <a:pt x="493" y="756"/>
                  </a:lnTo>
                  <a:lnTo>
                    <a:pt x="520" y="493"/>
                  </a:lnTo>
                  <a:lnTo>
                    <a:pt x="664" y="493"/>
                  </a:lnTo>
                  <a:lnTo>
                    <a:pt x="689" y="495"/>
                  </a:lnTo>
                  <a:lnTo>
                    <a:pt x="712" y="499"/>
                  </a:lnTo>
                  <a:lnTo>
                    <a:pt x="735" y="503"/>
                  </a:lnTo>
                  <a:lnTo>
                    <a:pt x="758" y="510"/>
                  </a:lnTo>
                  <a:lnTo>
                    <a:pt x="777" y="520"/>
                  </a:lnTo>
                  <a:lnTo>
                    <a:pt x="797" y="531"/>
                  </a:lnTo>
                  <a:lnTo>
                    <a:pt x="814" y="545"/>
                  </a:lnTo>
                  <a:lnTo>
                    <a:pt x="829" y="560"/>
                  </a:lnTo>
                  <a:lnTo>
                    <a:pt x="841" y="576"/>
                  </a:lnTo>
                  <a:lnTo>
                    <a:pt x="850" y="591"/>
                  </a:lnTo>
                  <a:lnTo>
                    <a:pt x="858" y="608"/>
                  </a:lnTo>
                  <a:lnTo>
                    <a:pt x="866" y="625"/>
                  </a:lnTo>
                  <a:lnTo>
                    <a:pt x="870" y="645"/>
                  </a:lnTo>
                  <a:lnTo>
                    <a:pt x="873" y="662"/>
                  </a:lnTo>
                  <a:lnTo>
                    <a:pt x="873" y="683"/>
                  </a:lnTo>
                  <a:lnTo>
                    <a:pt x="873" y="702"/>
                  </a:lnTo>
                  <a:lnTo>
                    <a:pt x="870" y="721"/>
                  </a:lnTo>
                  <a:lnTo>
                    <a:pt x="866" y="741"/>
                  </a:lnTo>
                  <a:lnTo>
                    <a:pt x="860" y="760"/>
                  </a:lnTo>
                  <a:lnTo>
                    <a:pt x="854" y="777"/>
                  </a:lnTo>
                  <a:lnTo>
                    <a:pt x="845" y="794"/>
                  </a:lnTo>
                  <a:lnTo>
                    <a:pt x="835" y="810"/>
                  </a:lnTo>
                  <a:lnTo>
                    <a:pt x="823" y="823"/>
                  </a:lnTo>
                  <a:lnTo>
                    <a:pt x="812" y="837"/>
                  </a:lnTo>
                  <a:lnTo>
                    <a:pt x="798" y="848"/>
                  </a:lnTo>
                  <a:lnTo>
                    <a:pt x="783" y="860"/>
                  </a:lnTo>
                  <a:lnTo>
                    <a:pt x="766" y="869"/>
                  </a:lnTo>
                  <a:lnTo>
                    <a:pt x="749" y="877"/>
                  </a:lnTo>
                  <a:lnTo>
                    <a:pt x="729" y="883"/>
                  </a:lnTo>
                  <a:lnTo>
                    <a:pt x="710" y="887"/>
                  </a:lnTo>
                  <a:lnTo>
                    <a:pt x="689" y="890"/>
                  </a:lnTo>
                  <a:lnTo>
                    <a:pt x="666" y="890"/>
                  </a:lnTo>
                  <a:lnTo>
                    <a:pt x="633" y="890"/>
                  </a:lnTo>
                  <a:lnTo>
                    <a:pt x="605" y="889"/>
                  </a:lnTo>
                  <a:lnTo>
                    <a:pt x="582" y="885"/>
                  </a:lnTo>
                  <a:lnTo>
                    <a:pt x="562" y="881"/>
                  </a:lnTo>
                  <a:lnTo>
                    <a:pt x="547" y="875"/>
                  </a:lnTo>
                  <a:lnTo>
                    <a:pt x="534" y="867"/>
                  </a:lnTo>
                  <a:lnTo>
                    <a:pt x="522" y="860"/>
                  </a:lnTo>
                  <a:lnTo>
                    <a:pt x="512" y="8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836951" y="2955441"/>
              <a:ext cx="7011121" cy="399030"/>
            </a:xfrm>
            <a:custGeom>
              <a:avLst/>
              <a:gdLst>
                <a:gd name="T0" fmla="*/ 3461 w 7485"/>
                <a:gd name="T1" fmla="*/ 265 h 426"/>
                <a:gd name="T2" fmla="*/ 2927 w 7485"/>
                <a:gd name="T3" fmla="*/ 257 h 426"/>
                <a:gd name="T4" fmla="*/ 2409 w 7485"/>
                <a:gd name="T5" fmla="*/ 238 h 426"/>
                <a:gd name="T6" fmla="*/ 1912 w 7485"/>
                <a:gd name="T7" fmla="*/ 211 h 426"/>
                <a:gd name="T8" fmla="*/ 1438 w 7485"/>
                <a:gd name="T9" fmla="*/ 177 h 426"/>
                <a:gd name="T10" fmla="*/ 988 w 7485"/>
                <a:gd name="T11" fmla="*/ 135 h 426"/>
                <a:gd name="T12" fmla="*/ 568 w 7485"/>
                <a:gd name="T13" fmla="*/ 85 h 426"/>
                <a:gd name="T14" fmla="*/ 180 w 7485"/>
                <a:gd name="T15" fmla="*/ 29 h 426"/>
                <a:gd name="T16" fmla="*/ 0 w 7485"/>
                <a:gd name="T17" fmla="*/ 8 h 426"/>
                <a:gd name="T18" fmla="*/ 149 w 7485"/>
                <a:gd name="T19" fmla="*/ 54 h 426"/>
                <a:gd name="T20" fmla="*/ 314 w 7485"/>
                <a:gd name="T21" fmla="*/ 98 h 426"/>
                <a:gd name="T22" fmla="*/ 493 w 7485"/>
                <a:gd name="T23" fmla="*/ 140 h 426"/>
                <a:gd name="T24" fmla="*/ 683 w 7485"/>
                <a:gd name="T25" fmla="*/ 179 h 426"/>
                <a:gd name="T26" fmla="*/ 887 w 7485"/>
                <a:gd name="T27" fmla="*/ 217 h 426"/>
                <a:gd name="T28" fmla="*/ 1102 w 7485"/>
                <a:gd name="T29" fmla="*/ 252 h 426"/>
                <a:gd name="T30" fmla="*/ 1328 w 7485"/>
                <a:gd name="T31" fmla="*/ 282 h 426"/>
                <a:gd name="T32" fmla="*/ 1562 w 7485"/>
                <a:gd name="T33" fmla="*/ 311 h 426"/>
                <a:gd name="T34" fmla="*/ 1808 w 7485"/>
                <a:gd name="T35" fmla="*/ 338 h 426"/>
                <a:gd name="T36" fmla="*/ 2061 w 7485"/>
                <a:gd name="T37" fmla="*/ 361 h 426"/>
                <a:gd name="T38" fmla="*/ 2593 w 7485"/>
                <a:gd name="T39" fmla="*/ 398 h 426"/>
                <a:gd name="T40" fmla="*/ 3152 w 7485"/>
                <a:gd name="T41" fmla="*/ 419 h 426"/>
                <a:gd name="T42" fmla="*/ 3440 w 7485"/>
                <a:gd name="T43" fmla="*/ 424 h 426"/>
                <a:gd name="T44" fmla="*/ 3734 w 7485"/>
                <a:gd name="T45" fmla="*/ 426 h 426"/>
                <a:gd name="T46" fmla="*/ 4027 w 7485"/>
                <a:gd name="T47" fmla="*/ 424 h 426"/>
                <a:gd name="T48" fmla="*/ 4317 w 7485"/>
                <a:gd name="T49" fmla="*/ 419 h 426"/>
                <a:gd name="T50" fmla="*/ 4878 w 7485"/>
                <a:gd name="T51" fmla="*/ 398 h 426"/>
                <a:gd name="T52" fmla="*/ 5150 w 7485"/>
                <a:gd name="T53" fmla="*/ 380 h 426"/>
                <a:gd name="T54" fmla="*/ 5413 w 7485"/>
                <a:gd name="T55" fmla="*/ 361 h 426"/>
                <a:gd name="T56" fmla="*/ 5669 w 7485"/>
                <a:gd name="T57" fmla="*/ 338 h 426"/>
                <a:gd name="T58" fmla="*/ 5916 w 7485"/>
                <a:gd name="T59" fmla="*/ 311 h 426"/>
                <a:gd name="T60" fmla="*/ 6153 w 7485"/>
                <a:gd name="T61" fmla="*/ 282 h 426"/>
                <a:gd name="T62" fmla="*/ 6379 w 7485"/>
                <a:gd name="T63" fmla="*/ 250 h 426"/>
                <a:gd name="T64" fmla="*/ 6596 w 7485"/>
                <a:gd name="T65" fmla="*/ 215 h 426"/>
                <a:gd name="T66" fmla="*/ 6800 w 7485"/>
                <a:gd name="T67" fmla="*/ 179 h 426"/>
                <a:gd name="T68" fmla="*/ 6992 w 7485"/>
                <a:gd name="T69" fmla="*/ 138 h 426"/>
                <a:gd name="T70" fmla="*/ 7170 w 7485"/>
                <a:gd name="T71" fmla="*/ 96 h 426"/>
                <a:gd name="T72" fmla="*/ 7335 w 7485"/>
                <a:gd name="T73" fmla="*/ 52 h 426"/>
                <a:gd name="T74" fmla="*/ 7485 w 7485"/>
                <a:gd name="T75" fmla="*/ 6 h 426"/>
                <a:gd name="T76" fmla="*/ 7468 w 7485"/>
                <a:gd name="T77" fmla="*/ 0 h 426"/>
                <a:gd name="T78" fmla="*/ 7097 w 7485"/>
                <a:gd name="T79" fmla="*/ 60 h 426"/>
                <a:gd name="T80" fmla="*/ 6692 w 7485"/>
                <a:gd name="T81" fmla="*/ 112 h 426"/>
                <a:gd name="T82" fmla="*/ 6256 w 7485"/>
                <a:gd name="T83" fmla="*/ 158 h 426"/>
                <a:gd name="T84" fmla="*/ 5794 w 7485"/>
                <a:gd name="T85" fmla="*/ 196 h 426"/>
                <a:gd name="T86" fmla="*/ 5306 w 7485"/>
                <a:gd name="T87" fmla="*/ 227 h 426"/>
                <a:gd name="T88" fmla="*/ 4799 w 7485"/>
                <a:gd name="T89" fmla="*/ 248 h 426"/>
                <a:gd name="T90" fmla="*/ 4273 w 7485"/>
                <a:gd name="T91" fmla="*/ 263 h 426"/>
                <a:gd name="T92" fmla="*/ 3734 w 7485"/>
                <a:gd name="T93" fmla="*/ 26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85" h="426">
                  <a:moveTo>
                    <a:pt x="3734" y="267"/>
                  </a:moveTo>
                  <a:lnTo>
                    <a:pt x="3461" y="265"/>
                  </a:lnTo>
                  <a:lnTo>
                    <a:pt x="3192" y="263"/>
                  </a:lnTo>
                  <a:lnTo>
                    <a:pt x="2927" y="257"/>
                  </a:lnTo>
                  <a:lnTo>
                    <a:pt x="2666" y="248"/>
                  </a:lnTo>
                  <a:lnTo>
                    <a:pt x="2409" y="238"/>
                  </a:lnTo>
                  <a:lnTo>
                    <a:pt x="2157" y="227"/>
                  </a:lnTo>
                  <a:lnTo>
                    <a:pt x="1912" y="211"/>
                  </a:lnTo>
                  <a:lnTo>
                    <a:pt x="1672" y="196"/>
                  </a:lnTo>
                  <a:lnTo>
                    <a:pt x="1438" y="177"/>
                  </a:lnTo>
                  <a:lnTo>
                    <a:pt x="1209" y="158"/>
                  </a:lnTo>
                  <a:lnTo>
                    <a:pt x="988" y="135"/>
                  </a:lnTo>
                  <a:lnTo>
                    <a:pt x="773" y="112"/>
                  </a:lnTo>
                  <a:lnTo>
                    <a:pt x="568" y="85"/>
                  </a:lnTo>
                  <a:lnTo>
                    <a:pt x="370" y="58"/>
                  </a:lnTo>
                  <a:lnTo>
                    <a:pt x="180" y="29"/>
                  </a:lnTo>
                  <a:lnTo>
                    <a:pt x="0" y="0"/>
                  </a:lnTo>
                  <a:lnTo>
                    <a:pt x="0" y="8"/>
                  </a:lnTo>
                  <a:lnTo>
                    <a:pt x="73" y="31"/>
                  </a:lnTo>
                  <a:lnTo>
                    <a:pt x="149" y="54"/>
                  </a:lnTo>
                  <a:lnTo>
                    <a:pt x="230" y="77"/>
                  </a:lnTo>
                  <a:lnTo>
                    <a:pt x="314" y="98"/>
                  </a:lnTo>
                  <a:lnTo>
                    <a:pt x="403" y="119"/>
                  </a:lnTo>
                  <a:lnTo>
                    <a:pt x="493" y="140"/>
                  </a:lnTo>
                  <a:lnTo>
                    <a:pt x="587" y="160"/>
                  </a:lnTo>
                  <a:lnTo>
                    <a:pt x="683" y="179"/>
                  </a:lnTo>
                  <a:lnTo>
                    <a:pt x="785" y="198"/>
                  </a:lnTo>
                  <a:lnTo>
                    <a:pt x="887" y="217"/>
                  </a:lnTo>
                  <a:lnTo>
                    <a:pt x="992" y="234"/>
                  </a:lnTo>
                  <a:lnTo>
                    <a:pt x="1102" y="252"/>
                  </a:lnTo>
                  <a:lnTo>
                    <a:pt x="1213" y="267"/>
                  </a:lnTo>
                  <a:lnTo>
                    <a:pt x="1328" y="282"/>
                  </a:lnTo>
                  <a:lnTo>
                    <a:pt x="1443" y="298"/>
                  </a:lnTo>
                  <a:lnTo>
                    <a:pt x="1562" y="311"/>
                  </a:lnTo>
                  <a:lnTo>
                    <a:pt x="1683" y="325"/>
                  </a:lnTo>
                  <a:lnTo>
                    <a:pt x="1808" y="338"/>
                  </a:lnTo>
                  <a:lnTo>
                    <a:pt x="1933" y="350"/>
                  </a:lnTo>
                  <a:lnTo>
                    <a:pt x="2061" y="361"/>
                  </a:lnTo>
                  <a:lnTo>
                    <a:pt x="2324" y="380"/>
                  </a:lnTo>
                  <a:lnTo>
                    <a:pt x="2593" y="398"/>
                  </a:lnTo>
                  <a:lnTo>
                    <a:pt x="2870" y="411"/>
                  </a:lnTo>
                  <a:lnTo>
                    <a:pt x="3152" y="419"/>
                  </a:lnTo>
                  <a:lnTo>
                    <a:pt x="3296" y="423"/>
                  </a:lnTo>
                  <a:lnTo>
                    <a:pt x="3440" y="424"/>
                  </a:lnTo>
                  <a:lnTo>
                    <a:pt x="3586" y="426"/>
                  </a:lnTo>
                  <a:lnTo>
                    <a:pt x="3734" y="426"/>
                  </a:lnTo>
                  <a:lnTo>
                    <a:pt x="3881" y="426"/>
                  </a:lnTo>
                  <a:lnTo>
                    <a:pt x="4027" y="424"/>
                  </a:lnTo>
                  <a:lnTo>
                    <a:pt x="4173" y="423"/>
                  </a:lnTo>
                  <a:lnTo>
                    <a:pt x="4317" y="419"/>
                  </a:lnTo>
                  <a:lnTo>
                    <a:pt x="4601" y="411"/>
                  </a:lnTo>
                  <a:lnTo>
                    <a:pt x="4878" y="398"/>
                  </a:lnTo>
                  <a:lnTo>
                    <a:pt x="5016" y="390"/>
                  </a:lnTo>
                  <a:lnTo>
                    <a:pt x="5150" y="380"/>
                  </a:lnTo>
                  <a:lnTo>
                    <a:pt x="5283" y="371"/>
                  </a:lnTo>
                  <a:lnTo>
                    <a:pt x="5413" y="361"/>
                  </a:lnTo>
                  <a:lnTo>
                    <a:pt x="5542" y="350"/>
                  </a:lnTo>
                  <a:lnTo>
                    <a:pt x="5669" y="338"/>
                  </a:lnTo>
                  <a:lnTo>
                    <a:pt x="5794" y="325"/>
                  </a:lnTo>
                  <a:lnTo>
                    <a:pt x="5916" y="311"/>
                  </a:lnTo>
                  <a:lnTo>
                    <a:pt x="6036" y="298"/>
                  </a:lnTo>
                  <a:lnTo>
                    <a:pt x="6153" y="282"/>
                  </a:lnTo>
                  <a:lnTo>
                    <a:pt x="6268" y="267"/>
                  </a:lnTo>
                  <a:lnTo>
                    <a:pt x="6379" y="250"/>
                  </a:lnTo>
                  <a:lnTo>
                    <a:pt x="6489" y="232"/>
                  </a:lnTo>
                  <a:lnTo>
                    <a:pt x="6596" y="215"/>
                  </a:lnTo>
                  <a:lnTo>
                    <a:pt x="6700" y="196"/>
                  </a:lnTo>
                  <a:lnTo>
                    <a:pt x="6800" y="179"/>
                  </a:lnTo>
                  <a:lnTo>
                    <a:pt x="6898" y="158"/>
                  </a:lnTo>
                  <a:lnTo>
                    <a:pt x="6992" y="138"/>
                  </a:lnTo>
                  <a:lnTo>
                    <a:pt x="7082" y="117"/>
                  </a:lnTo>
                  <a:lnTo>
                    <a:pt x="7170" y="96"/>
                  </a:lnTo>
                  <a:lnTo>
                    <a:pt x="7255" y="73"/>
                  </a:lnTo>
                  <a:lnTo>
                    <a:pt x="7335" y="52"/>
                  </a:lnTo>
                  <a:lnTo>
                    <a:pt x="7412" y="29"/>
                  </a:lnTo>
                  <a:lnTo>
                    <a:pt x="7485" y="6"/>
                  </a:lnTo>
                  <a:lnTo>
                    <a:pt x="7477" y="4"/>
                  </a:lnTo>
                  <a:lnTo>
                    <a:pt x="7468" y="0"/>
                  </a:lnTo>
                  <a:lnTo>
                    <a:pt x="7287" y="31"/>
                  </a:lnTo>
                  <a:lnTo>
                    <a:pt x="7097" y="60"/>
                  </a:lnTo>
                  <a:lnTo>
                    <a:pt x="6899" y="87"/>
                  </a:lnTo>
                  <a:lnTo>
                    <a:pt x="6692" y="112"/>
                  </a:lnTo>
                  <a:lnTo>
                    <a:pt x="6479" y="135"/>
                  </a:lnTo>
                  <a:lnTo>
                    <a:pt x="6256" y="158"/>
                  </a:lnTo>
                  <a:lnTo>
                    <a:pt x="6028" y="177"/>
                  </a:lnTo>
                  <a:lnTo>
                    <a:pt x="5794" y="196"/>
                  </a:lnTo>
                  <a:lnTo>
                    <a:pt x="5554" y="211"/>
                  </a:lnTo>
                  <a:lnTo>
                    <a:pt x="5306" y="227"/>
                  </a:lnTo>
                  <a:lnTo>
                    <a:pt x="5054" y="238"/>
                  </a:lnTo>
                  <a:lnTo>
                    <a:pt x="4799" y="248"/>
                  </a:lnTo>
                  <a:lnTo>
                    <a:pt x="4538" y="257"/>
                  </a:lnTo>
                  <a:lnTo>
                    <a:pt x="4273" y="263"/>
                  </a:lnTo>
                  <a:lnTo>
                    <a:pt x="4004" y="265"/>
                  </a:lnTo>
                  <a:lnTo>
                    <a:pt x="3734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2004066" y="1645013"/>
              <a:ext cx="6708570" cy="1220506"/>
            </a:xfrm>
            <a:custGeom>
              <a:avLst/>
              <a:gdLst>
                <a:gd name="T0" fmla="*/ 6759 w 7162"/>
                <a:gd name="T1" fmla="*/ 1178 h 1303"/>
                <a:gd name="T2" fmla="*/ 6450 w 7162"/>
                <a:gd name="T3" fmla="*/ 1161 h 1303"/>
                <a:gd name="T4" fmla="*/ 6116 w 7162"/>
                <a:gd name="T5" fmla="*/ 919 h 1303"/>
                <a:gd name="T6" fmla="*/ 5830 w 7162"/>
                <a:gd name="T7" fmla="*/ 505 h 1303"/>
                <a:gd name="T8" fmla="*/ 6022 w 7162"/>
                <a:gd name="T9" fmla="*/ 249 h 1303"/>
                <a:gd name="T10" fmla="*/ 5884 w 7162"/>
                <a:gd name="T11" fmla="*/ 38 h 1303"/>
                <a:gd name="T12" fmla="*/ 3302 w 7162"/>
                <a:gd name="T13" fmla="*/ 73 h 1303"/>
                <a:gd name="T14" fmla="*/ 3432 w 7162"/>
                <a:gd name="T15" fmla="*/ 140 h 1303"/>
                <a:gd name="T16" fmla="*/ 2507 w 7162"/>
                <a:gd name="T17" fmla="*/ 76 h 1303"/>
                <a:gd name="T18" fmla="*/ 2595 w 7162"/>
                <a:gd name="T19" fmla="*/ 182 h 1303"/>
                <a:gd name="T20" fmla="*/ 2347 w 7162"/>
                <a:gd name="T21" fmla="*/ 735 h 1303"/>
                <a:gd name="T22" fmla="*/ 2250 w 7162"/>
                <a:gd name="T23" fmla="*/ 476 h 1303"/>
                <a:gd name="T24" fmla="*/ 2378 w 7162"/>
                <a:gd name="T25" fmla="*/ 201 h 1303"/>
                <a:gd name="T26" fmla="*/ 2211 w 7162"/>
                <a:gd name="T27" fmla="*/ 25 h 1303"/>
                <a:gd name="T28" fmla="*/ 178 w 7162"/>
                <a:gd name="T29" fmla="*/ 76 h 1303"/>
                <a:gd name="T30" fmla="*/ 186 w 7162"/>
                <a:gd name="T31" fmla="*/ 794 h 1303"/>
                <a:gd name="T32" fmla="*/ 78 w 7162"/>
                <a:gd name="T33" fmla="*/ 896 h 1303"/>
                <a:gd name="T34" fmla="*/ 1724 w 7162"/>
                <a:gd name="T35" fmla="*/ 883 h 1303"/>
                <a:gd name="T36" fmla="*/ 1829 w 7162"/>
                <a:gd name="T37" fmla="*/ 556 h 1303"/>
                <a:gd name="T38" fmla="*/ 2234 w 7162"/>
                <a:gd name="T39" fmla="*/ 1052 h 1303"/>
                <a:gd name="T40" fmla="*/ 2614 w 7162"/>
                <a:gd name="T41" fmla="*/ 1272 h 1303"/>
                <a:gd name="T42" fmla="*/ 3041 w 7162"/>
                <a:gd name="T43" fmla="*/ 1278 h 1303"/>
                <a:gd name="T44" fmla="*/ 3419 w 7162"/>
                <a:gd name="T45" fmla="*/ 1059 h 1303"/>
                <a:gd name="T46" fmla="*/ 5362 w 7162"/>
                <a:gd name="T47" fmla="*/ 883 h 1303"/>
                <a:gd name="T48" fmla="*/ 5427 w 7162"/>
                <a:gd name="T49" fmla="*/ 553 h 1303"/>
                <a:gd name="T50" fmla="*/ 5790 w 7162"/>
                <a:gd name="T51" fmla="*/ 969 h 1303"/>
                <a:gd name="T52" fmla="*/ 6176 w 7162"/>
                <a:gd name="T53" fmla="*/ 1255 h 1303"/>
                <a:gd name="T54" fmla="*/ 6633 w 7162"/>
                <a:gd name="T55" fmla="*/ 1288 h 1303"/>
                <a:gd name="T56" fmla="*/ 7032 w 7162"/>
                <a:gd name="T57" fmla="*/ 1098 h 1303"/>
                <a:gd name="T58" fmla="*/ 1355 w 7162"/>
                <a:gd name="T59" fmla="*/ 856 h 1303"/>
                <a:gd name="T60" fmla="*/ 1050 w 7162"/>
                <a:gd name="T61" fmla="*/ 662 h 1303"/>
                <a:gd name="T62" fmla="*/ 812 w 7162"/>
                <a:gd name="T63" fmla="*/ 877 h 1303"/>
                <a:gd name="T64" fmla="*/ 551 w 7162"/>
                <a:gd name="T65" fmla="*/ 885 h 1303"/>
                <a:gd name="T66" fmla="*/ 610 w 7162"/>
                <a:gd name="T67" fmla="*/ 495 h 1303"/>
                <a:gd name="T68" fmla="*/ 767 w 7162"/>
                <a:gd name="T69" fmla="*/ 599 h 1303"/>
                <a:gd name="T70" fmla="*/ 727 w 7162"/>
                <a:gd name="T71" fmla="*/ 407 h 1303"/>
                <a:gd name="T72" fmla="*/ 992 w 7162"/>
                <a:gd name="T73" fmla="*/ 113 h 1303"/>
                <a:gd name="T74" fmla="*/ 1336 w 7162"/>
                <a:gd name="T75" fmla="*/ 73 h 1303"/>
                <a:gd name="T76" fmla="*/ 1439 w 7162"/>
                <a:gd name="T77" fmla="*/ 182 h 1303"/>
                <a:gd name="T78" fmla="*/ 1979 w 7162"/>
                <a:gd name="T79" fmla="*/ 445 h 1303"/>
                <a:gd name="T80" fmla="*/ 1927 w 7162"/>
                <a:gd name="T81" fmla="*/ 76 h 1303"/>
                <a:gd name="T82" fmla="*/ 2079 w 7162"/>
                <a:gd name="T83" fmla="*/ 261 h 1303"/>
                <a:gd name="T84" fmla="*/ 2731 w 7162"/>
                <a:gd name="T85" fmla="*/ 1119 h 1303"/>
                <a:gd name="T86" fmla="*/ 2739 w 7162"/>
                <a:gd name="T87" fmla="*/ 894 h 1303"/>
                <a:gd name="T88" fmla="*/ 2653 w 7162"/>
                <a:gd name="T89" fmla="*/ 645 h 1303"/>
                <a:gd name="T90" fmla="*/ 3261 w 7162"/>
                <a:gd name="T91" fmla="*/ 1105 h 1303"/>
                <a:gd name="T92" fmla="*/ 3787 w 7162"/>
                <a:gd name="T93" fmla="*/ 864 h 1303"/>
                <a:gd name="T94" fmla="*/ 3478 w 7162"/>
                <a:gd name="T95" fmla="*/ 873 h 1303"/>
                <a:gd name="T96" fmla="*/ 3618 w 7162"/>
                <a:gd name="T97" fmla="*/ 84 h 1303"/>
                <a:gd name="T98" fmla="*/ 3880 w 7162"/>
                <a:gd name="T99" fmla="*/ 117 h 1303"/>
                <a:gd name="T100" fmla="*/ 4981 w 7162"/>
                <a:gd name="T101" fmla="*/ 871 h 1303"/>
                <a:gd name="T102" fmla="*/ 4667 w 7162"/>
                <a:gd name="T103" fmla="*/ 708 h 1303"/>
                <a:gd name="T104" fmla="*/ 4413 w 7162"/>
                <a:gd name="T105" fmla="*/ 889 h 1303"/>
                <a:gd name="T106" fmla="*/ 4156 w 7162"/>
                <a:gd name="T107" fmla="*/ 860 h 1303"/>
                <a:gd name="T108" fmla="*/ 4344 w 7162"/>
                <a:gd name="T109" fmla="*/ 501 h 1303"/>
                <a:gd name="T110" fmla="*/ 4550 w 7162"/>
                <a:gd name="T111" fmla="*/ 299 h 1303"/>
                <a:gd name="T112" fmla="*/ 4313 w 7162"/>
                <a:gd name="T113" fmla="*/ 416 h 1303"/>
                <a:gd name="T114" fmla="*/ 4678 w 7162"/>
                <a:gd name="T115" fmla="*/ 151 h 1303"/>
                <a:gd name="T116" fmla="*/ 5037 w 7162"/>
                <a:gd name="T117" fmla="*/ 86 h 1303"/>
                <a:gd name="T118" fmla="*/ 5713 w 7162"/>
                <a:gd name="T119" fmla="*/ 305 h 1303"/>
                <a:gd name="T120" fmla="*/ 5571 w 7162"/>
                <a:gd name="T121" fmla="*/ 462 h 1303"/>
                <a:gd name="T122" fmla="*/ 5628 w 7162"/>
                <a:gd name="T123" fmla="*/ 96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2" h="1303">
                  <a:moveTo>
                    <a:pt x="7103" y="973"/>
                  </a:moveTo>
                  <a:lnTo>
                    <a:pt x="7072" y="1004"/>
                  </a:lnTo>
                  <a:lnTo>
                    <a:pt x="7038" y="1034"/>
                  </a:lnTo>
                  <a:lnTo>
                    <a:pt x="6999" y="1063"/>
                  </a:lnTo>
                  <a:lnTo>
                    <a:pt x="6957" y="1092"/>
                  </a:lnTo>
                  <a:lnTo>
                    <a:pt x="6936" y="1105"/>
                  </a:lnTo>
                  <a:lnTo>
                    <a:pt x="6913" y="1119"/>
                  </a:lnTo>
                  <a:lnTo>
                    <a:pt x="6888" y="1130"/>
                  </a:lnTo>
                  <a:lnTo>
                    <a:pt x="6865" y="1142"/>
                  </a:lnTo>
                  <a:lnTo>
                    <a:pt x="6840" y="1153"/>
                  </a:lnTo>
                  <a:lnTo>
                    <a:pt x="6813" y="1163"/>
                  </a:lnTo>
                  <a:lnTo>
                    <a:pt x="6786" y="1171"/>
                  </a:lnTo>
                  <a:lnTo>
                    <a:pt x="6759" y="1178"/>
                  </a:lnTo>
                  <a:lnTo>
                    <a:pt x="6727" y="1188"/>
                  </a:lnTo>
                  <a:lnTo>
                    <a:pt x="6694" y="1194"/>
                  </a:lnTo>
                  <a:lnTo>
                    <a:pt x="6659" y="1196"/>
                  </a:lnTo>
                  <a:lnTo>
                    <a:pt x="6627" y="1196"/>
                  </a:lnTo>
                  <a:lnTo>
                    <a:pt x="6627" y="1196"/>
                  </a:lnTo>
                  <a:lnTo>
                    <a:pt x="6625" y="1196"/>
                  </a:lnTo>
                  <a:lnTo>
                    <a:pt x="6625" y="1196"/>
                  </a:lnTo>
                  <a:lnTo>
                    <a:pt x="6596" y="1194"/>
                  </a:lnTo>
                  <a:lnTo>
                    <a:pt x="6567" y="1192"/>
                  </a:lnTo>
                  <a:lnTo>
                    <a:pt x="6537" y="1186"/>
                  </a:lnTo>
                  <a:lnTo>
                    <a:pt x="6508" y="1178"/>
                  </a:lnTo>
                  <a:lnTo>
                    <a:pt x="6479" y="1171"/>
                  </a:lnTo>
                  <a:lnTo>
                    <a:pt x="6450" y="1161"/>
                  </a:lnTo>
                  <a:lnTo>
                    <a:pt x="6421" y="1150"/>
                  </a:lnTo>
                  <a:lnTo>
                    <a:pt x="6394" y="1138"/>
                  </a:lnTo>
                  <a:lnTo>
                    <a:pt x="6368" y="1125"/>
                  </a:lnTo>
                  <a:lnTo>
                    <a:pt x="6341" y="1111"/>
                  </a:lnTo>
                  <a:lnTo>
                    <a:pt x="6316" y="1096"/>
                  </a:lnTo>
                  <a:lnTo>
                    <a:pt x="6291" y="1079"/>
                  </a:lnTo>
                  <a:lnTo>
                    <a:pt x="6268" y="1061"/>
                  </a:lnTo>
                  <a:lnTo>
                    <a:pt x="6243" y="1044"/>
                  </a:lnTo>
                  <a:lnTo>
                    <a:pt x="6222" y="1027"/>
                  </a:lnTo>
                  <a:lnTo>
                    <a:pt x="6201" y="1008"/>
                  </a:lnTo>
                  <a:lnTo>
                    <a:pt x="6172" y="979"/>
                  </a:lnTo>
                  <a:lnTo>
                    <a:pt x="6143" y="950"/>
                  </a:lnTo>
                  <a:lnTo>
                    <a:pt x="6116" y="919"/>
                  </a:lnTo>
                  <a:lnTo>
                    <a:pt x="6091" y="887"/>
                  </a:lnTo>
                  <a:lnTo>
                    <a:pt x="6041" y="821"/>
                  </a:lnTo>
                  <a:lnTo>
                    <a:pt x="5991" y="754"/>
                  </a:lnTo>
                  <a:lnTo>
                    <a:pt x="5966" y="721"/>
                  </a:lnTo>
                  <a:lnTo>
                    <a:pt x="5939" y="689"/>
                  </a:lnTo>
                  <a:lnTo>
                    <a:pt x="5915" y="658"/>
                  </a:lnTo>
                  <a:lnTo>
                    <a:pt x="5886" y="629"/>
                  </a:lnTo>
                  <a:lnTo>
                    <a:pt x="5857" y="601"/>
                  </a:lnTo>
                  <a:lnTo>
                    <a:pt x="5824" y="574"/>
                  </a:lnTo>
                  <a:lnTo>
                    <a:pt x="5792" y="549"/>
                  </a:lnTo>
                  <a:lnTo>
                    <a:pt x="5757" y="528"/>
                  </a:lnTo>
                  <a:lnTo>
                    <a:pt x="5795" y="516"/>
                  </a:lnTo>
                  <a:lnTo>
                    <a:pt x="5830" y="505"/>
                  </a:lnTo>
                  <a:lnTo>
                    <a:pt x="5861" y="491"/>
                  </a:lnTo>
                  <a:lnTo>
                    <a:pt x="5890" y="476"/>
                  </a:lnTo>
                  <a:lnTo>
                    <a:pt x="5913" y="458"/>
                  </a:lnTo>
                  <a:lnTo>
                    <a:pt x="5934" y="441"/>
                  </a:lnTo>
                  <a:lnTo>
                    <a:pt x="5953" y="424"/>
                  </a:lnTo>
                  <a:lnTo>
                    <a:pt x="5968" y="407"/>
                  </a:lnTo>
                  <a:lnTo>
                    <a:pt x="5982" y="387"/>
                  </a:lnTo>
                  <a:lnTo>
                    <a:pt x="5991" y="370"/>
                  </a:lnTo>
                  <a:lnTo>
                    <a:pt x="6001" y="351"/>
                  </a:lnTo>
                  <a:lnTo>
                    <a:pt x="6007" y="334"/>
                  </a:lnTo>
                  <a:lnTo>
                    <a:pt x="6016" y="301"/>
                  </a:lnTo>
                  <a:lnTo>
                    <a:pt x="6022" y="272"/>
                  </a:lnTo>
                  <a:lnTo>
                    <a:pt x="6022" y="249"/>
                  </a:lnTo>
                  <a:lnTo>
                    <a:pt x="6020" y="226"/>
                  </a:lnTo>
                  <a:lnTo>
                    <a:pt x="6018" y="201"/>
                  </a:lnTo>
                  <a:lnTo>
                    <a:pt x="6012" y="180"/>
                  </a:lnTo>
                  <a:lnTo>
                    <a:pt x="6003" y="157"/>
                  </a:lnTo>
                  <a:lnTo>
                    <a:pt x="5993" y="136"/>
                  </a:lnTo>
                  <a:lnTo>
                    <a:pt x="5980" y="117"/>
                  </a:lnTo>
                  <a:lnTo>
                    <a:pt x="5966" y="99"/>
                  </a:lnTo>
                  <a:lnTo>
                    <a:pt x="5955" y="86"/>
                  </a:lnTo>
                  <a:lnTo>
                    <a:pt x="5943" y="76"/>
                  </a:lnTo>
                  <a:lnTo>
                    <a:pt x="5930" y="65"/>
                  </a:lnTo>
                  <a:lnTo>
                    <a:pt x="5915" y="55"/>
                  </a:lnTo>
                  <a:lnTo>
                    <a:pt x="5901" y="48"/>
                  </a:lnTo>
                  <a:lnTo>
                    <a:pt x="5884" y="38"/>
                  </a:lnTo>
                  <a:lnTo>
                    <a:pt x="5867" y="32"/>
                  </a:lnTo>
                  <a:lnTo>
                    <a:pt x="5849" y="25"/>
                  </a:lnTo>
                  <a:lnTo>
                    <a:pt x="5830" y="19"/>
                  </a:lnTo>
                  <a:lnTo>
                    <a:pt x="5809" y="13"/>
                  </a:lnTo>
                  <a:lnTo>
                    <a:pt x="5788" y="9"/>
                  </a:lnTo>
                  <a:lnTo>
                    <a:pt x="5765" y="5"/>
                  </a:lnTo>
                  <a:lnTo>
                    <a:pt x="5715" y="2"/>
                  </a:lnTo>
                  <a:lnTo>
                    <a:pt x="5661" y="0"/>
                  </a:lnTo>
                  <a:lnTo>
                    <a:pt x="3256" y="0"/>
                  </a:lnTo>
                  <a:lnTo>
                    <a:pt x="3248" y="73"/>
                  </a:lnTo>
                  <a:lnTo>
                    <a:pt x="3257" y="73"/>
                  </a:lnTo>
                  <a:lnTo>
                    <a:pt x="3281" y="73"/>
                  </a:lnTo>
                  <a:lnTo>
                    <a:pt x="3302" y="73"/>
                  </a:lnTo>
                  <a:lnTo>
                    <a:pt x="3311" y="73"/>
                  </a:lnTo>
                  <a:lnTo>
                    <a:pt x="3330" y="74"/>
                  </a:lnTo>
                  <a:lnTo>
                    <a:pt x="3348" y="74"/>
                  </a:lnTo>
                  <a:lnTo>
                    <a:pt x="3363" y="78"/>
                  </a:lnTo>
                  <a:lnTo>
                    <a:pt x="3377" y="80"/>
                  </a:lnTo>
                  <a:lnTo>
                    <a:pt x="3388" y="84"/>
                  </a:lnTo>
                  <a:lnTo>
                    <a:pt x="3400" y="90"/>
                  </a:lnTo>
                  <a:lnTo>
                    <a:pt x="3409" y="96"/>
                  </a:lnTo>
                  <a:lnTo>
                    <a:pt x="3415" y="103"/>
                  </a:lnTo>
                  <a:lnTo>
                    <a:pt x="3421" y="111"/>
                  </a:lnTo>
                  <a:lnTo>
                    <a:pt x="3426" y="119"/>
                  </a:lnTo>
                  <a:lnTo>
                    <a:pt x="3430" y="128"/>
                  </a:lnTo>
                  <a:lnTo>
                    <a:pt x="3432" y="140"/>
                  </a:lnTo>
                  <a:lnTo>
                    <a:pt x="3434" y="153"/>
                  </a:lnTo>
                  <a:lnTo>
                    <a:pt x="3434" y="167"/>
                  </a:lnTo>
                  <a:lnTo>
                    <a:pt x="3434" y="182"/>
                  </a:lnTo>
                  <a:lnTo>
                    <a:pt x="3432" y="199"/>
                  </a:lnTo>
                  <a:lnTo>
                    <a:pt x="3396" y="577"/>
                  </a:lnTo>
                  <a:lnTo>
                    <a:pt x="3396" y="577"/>
                  </a:lnTo>
                  <a:lnTo>
                    <a:pt x="2862" y="0"/>
                  </a:lnTo>
                  <a:lnTo>
                    <a:pt x="2459" y="0"/>
                  </a:lnTo>
                  <a:lnTo>
                    <a:pt x="2451" y="74"/>
                  </a:lnTo>
                  <a:lnTo>
                    <a:pt x="2461" y="74"/>
                  </a:lnTo>
                  <a:lnTo>
                    <a:pt x="2472" y="74"/>
                  </a:lnTo>
                  <a:lnTo>
                    <a:pt x="2491" y="74"/>
                  </a:lnTo>
                  <a:lnTo>
                    <a:pt x="2507" y="76"/>
                  </a:lnTo>
                  <a:lnTo>
                    <a:pt x="2522" y="78"/>
                  </a:lnTo>
                  <a:lnTo>
                    <a:pt x="2538" y="82"/>
                  </a:lnTo>
                  <a:lnTo>
                    <a:pt x="2549" y="86"/>
                  </a:lnTo>
                  <a:lnTo>
                    <a:pt x="2559" y="90"/>
                  </a:lnTo>
                  <a:lnTo>
                    <a:pt x="2568" y="96"/>
                  </a:lnTo>
                  <a:lnTo>
                    <a:pt x="2576" y="103"/>
                  </a:lnTo>
                  <a:lnTo>
                    <a:pt x="2582" y="111"/>
                  </a:lnTo>
                  <a:lnTo>
                    <a:pt x="2586" y="121"/>
                  </a:lnTo>
                  <a:lnTo>
                    <a:pt x="2589" y="130"/>
                  </a:lnTo>
                  <a:lnTo>
                    <a:pt x="2593" y="140"/>
                  </a:lnTo>
                  <a:lnTo>
                    <a:pt x="2593" y="153"/>
                  </a:lnTo>
                  <a:lnTo>
                    <a:pt x="2595" y="167"/>
                  </a:lnTo>
                  <a:lnTo>
                    <a:pt x="2595" y="182"/>
                  </a:lnTo>
                  <a:lnTo>
                    <a:pt x="2593" y="199"/>
                  </a:lnTo>
                  <a:lnTo>
                    <a:pt x="2541" y="716"/>
                  </a:lnTo>
                  <a:lnTo>
                    <a:pt x="2538" y="746"/>
                  </a:lnTo>
                  <a:lnTo>
                    <a:pt x="2532" y="775"/>
                  </a:lnTo>
                  <a:lnTo>
                    <a:pt x="2524" y="800"/>
                  </a:lnTo>
                  <a:lnTo>
                    <a:pt x="2516" y="821"/>
                  </a:lnTo>
                  <a:lnTo>
                    <a:pt x="2505" y="841"/>
                  </a:lnTo>
                  <a:lnTo>
                    <a:pt x="2491" y="858"/>
                  </a:lnTo>
                  <a:lnTo>
                    <a:pt x="2478" y="871"/>
                  </a:lnTo>
                  <a:lnTo>
                    <a:pt x="2461" y="883"/>
                  </a:lnTo>
                  <a:lnTo>
                    <a:pt x="2424" y="833"/>
                  </a:lnTo>
                  <a:lnTo>
                    <a:pt x="2386" y="783"/>
                  </a:lnTo>
                  <a:lnTo>
                    <a:pt x="2347" y="735"/>
                  </a:lnTo>
                  <a:lnTo>
                    <a:pt x="2307" y="687"/>
                  </a:lnTo>
                  <a:lnTo>
                    <a:pt x="2286" y="664"/>
                  </a:lnTo>
                  <a:lnTo>
                    <a:pt x="2265" y="641"/>
                  </a:lnTo>
                  <a:lnTo>
                    <a:pt x="2242" y="620"/>
                  </a:lnTo>
                  <a:lnTo>
                    <a:pt x="2219" y="599"/>
                  </a:lnTo>
                  <a:lnTo>
                    <a:pt x="2196" y="579"/>
                  </a:lnTo>
                  <a:lnTo>
                    <a:pt x="2171" y="560"/>
                  </a:lnTo>
                  <a:lnTo>
                    <a:pt x="2146" y="543"/>
                  </a:lnTo>
                  <a:lnTo>
                    <a:pt x="2119" y="526"/>
                  </a:lnTo>
                  <a:lnTo>
                    <a:pt x="2157" y="516"/>
                  </a:lnTo>
                  <a:lnTo>
                    <a:pt x="2192" y="505"/>
                  </a:lnTo>
                  <a:lnTo>
                    <a:pt x="2223" y="491"/>
                  </a:lnTo>
                  <a:lnTo>
                    <a:pt x="2250" y="476"/>
                  </a:lnTo>
                  <a:lnTo>
                    <a:pt x="2275" y="458"/>
                  </a:lnTo>
                  <a:lnTo>
                    <a:pt x="2296" y="441"/>
                  </a:lnTo>
                  <a:lnTo>
                    <a:pt x="2313" y="424"/>
                  </a:lnTo>
                  <a:lnTo>
                    <a:pt x="2328" y="407"/>
                  </a:lnTo>
                  <a:lnTo>
                    <a:pt x="2342" y="387"/>
                  </a:lnTo>
                  <a:lnTo>
                    <a:pt x="2353" y="368"/>
                  </a:lnTo>
                  <a:lnTo>
                    <a:pt x="2361" y="351"/>
                  </a:lnTo>
                  <a:lnTo>
                    <a:pt x="2369" y="334"/>
                  </a:lnTo>
                  <a:lnTo>
                    <a:pt x="2378" y="301"/>
                  </a:lnTo>
                  <a:lnTo>
                    <a:pt x="2382" y="272"/>
                  </a:lnTo>
                  <a:lnTo>
                    <a:pt x="2382" y="249"/>
                  </a:lnTo>
                  <a:lnTo>
                    <a:pt x="2382" y="226"/>
                  </a:lnTo>
                  <a:lnTo>
                    <a:pt x="2378" y="201"/>
                  </a:lnTo>
                  <a:lnTo>
                    <a:pt x="2372" y="180"/>
                  </a:lnTo>
                  <a:lnTo>
                    <a:pt x="2365" y="157"/>
                  </a:lnTo>
                  <a:lnTo>
                    <a:pt x="2353" y="136"/>
                  </a:lnTo>
                  <a:lnTo>
                    <a:pt x="2342" y="117"/>
                  </a:lnTo>
                  <a:lnTo>
                    <a:pt x="2326" y="99"/>
                  </a:lnTo>
                  <a:lnTo>
                    <a:pt x="2315" y="86"/>
                  </a:lnTo>
                  <a:lnTo>
                    <a:pt x="2303" y="76"/>
                  </a:lnTo>
                  <a:lnTo>
                    <a:pt x="2290" y="65"/>
                  </a:lnTo>
                  <a:lnTo>
                    <a:pt x="2276" y="55"/>
                  </a:lnTo>
                  <a:lnTo>
                    <a:pt x="2261" y="48"/>
                  </a:lnTo>
                  <a:lnTo>
                    <a:pt x="2246" y="38"/>
                  </a:lnTo>
                  <a:lnTo>
                    <a:pt x="2228" y="32"/>
                  </a:lnTo>
                  <a:lnTo>
                    <a:pt x="2211" y="25"/>
                  </a:lnTo>
                  <a:lnTo>
                    <a:pt x="2192" y="19"/>
                  </a:lnTo>
                  <a:lnTo>
                    <a:pt x="2173" y="13"/>
                  </a:lnTo>
                  <a:lnTo>
                    <a:pt x="2152" y="9"/>
                  </a:lnTo>
                  <a:lnTo>
                    <a:pt x="2131" y="5"/>
                  </a:lnTo>
                  <a:lnTo>
                    <a:pt x="2084" y="2"/>
                  </a:lnTo>
                  <a:lnTo>
                    <a:pt x="2035" y="0"/>
                  </a:lnTo>
                  <a:lnTo>
                    <a:pt x="124" y="0"/>
                  </a:lnTo>
                  <a:lnTo>
                    <a:pt x="88" y="0"/>
                  </a:lnTo>
                  <a:lnTo>
                    <a:pt x="80" y="73"/>
                  </a:lnTo>
                  <a:lnTo>
                    <a:pt x="128" y="73"/>
                  </a:lnTo>
                  <a:lnTo>
                    <a:pt x="147" y="73"/>
                  </a:lnTo>
                  <a:lnTo>
                    <a:pt x="163" y="74"/>
                  </a:lnTo>
                  <a:lnTo>
                    <a:pt x="178" y="76"/>
                  </a:lnTo>
                  <a:lnTo>
                    <a:pt x="192" y="80"/>
                  </a:lnTo>
                  <a:lnTo>
                    <a:pt x="203" y="84"/>
                  </a:lnTo>
                  <a:lnTo>
                    <a:pt x="215" y="90"/>
                  </a:lnTo>
                  <a:lnTo>
                    <a:pt x="224" y="96"/>
                  </a:lnTo>
                  <a:lnTo>
                    <a:pt x="230" y="103"/>
                  </a:lnTo>
                  <a:lnTo>
                    <a:pt x="236" y="109"/>
                  </a:lnTo>
                  <a:lnTo>
                    <a:pt x="240" y="117"/>
                  </a:lnTo>
                  <a:lnTo>
                    <a:pt x="243" y="126"/>
                  </a:lnTo>
                  <a:lnTo>
                    <a:pt x="247" y="136"/>
                  </a:lnTo>
                  <a:lnTo>
                    <a:pt x="249" y="157"/>
                  </a:lnTo>
                  <a:lnTo>
                    <a:pt x="247" y="184"/>
                  </a:lnTo>
                  <a:lnTo>
                    <a:pt x="188" y="779"/>
                  </a:lnTo>
                  <a:lnTo>
                    <a:pt x="186" y="794"/>
                  </a:lnTo>
                  <a:lnTo>
                    <a:pt x="184" y="810"/>
                  </a:lnTo>
                  <a:lnTo>
                    <a:pt x="180" y="821"/>
                  </a:lnTo>
                  <a:lnTo>
                    <a:pt x="176" y="835"/>
                  </a:lnTo>
                  <a:lnTo>
                    <a:pt x="170" y="844"/>
                  </a:lnTo>
                  <a:lnTo>
                    <a:pt x="165" y="854"/>
                  </a:lnTo>
                  <a:lnTo>
                    <a:pt x="157" y="864"/>
                  </a:lnTo>
                  <a:lnTo>
                    <a:pt x="149" y="871"/>
                  </a:lnTo>
                  <a:lnTo>
                    <a:pt x="140" y="877"/>
                  </a:lnTo>
                  <a:lnTo>
                    <a:pt x="130" y="883"/>
                  </a:lnTo>
                  <a:lnTo>
                    <a:pt x="119" y="889"/>
                  </a:lnTo>
                  <a:lnTo>
                    <a:pt x="105" y="892"/>
                  </a:lnTo>
                  <a:lnTo>
                    <a:pt x="92" y="894"/>
                  </a:lnTo>
                  <a:lnTo>
                    <a:pt x="78" y="896"/>
                  </a:lnTo>
                  <a:lnTo>
                    <a:pt x="63" y="898"/>
                  </a:lnTo>
                  <a:lnTo>
                    <a:pt x="46" y="898"/>
                  </a:lnTo>
                  <a:lnTo>
                    <a:pt x="7" y="898"/>
                  </a:lnTo>
                  <a:lnTo>
                    <a:pt x="0" y="973"/>
                  </a:lnTo>
                  <a:lnTo>
                    <a:pt x="1820" y="975"/>
                  </a:lnTo>
                  <a:lnTo>
                    <a:pt x="1825" y="900"/>
                  </a:lnTo>
                  <a:lnTo>
                    <a:pt x="1814" y="900"/>
                  </a:lnTo>
                  <a:lnTo>
                    <a:pt x="1795" y="898"/>
                  </a:lnTo>
                  <a:lnTo>
                    <a:pt x="1775" y="898"/>
                  </a:lnTo>
                  <a:lnTo>
                    <a:pt x="1760" y="894"/>
                  </a:lnTo>
                  <a:lnTo>
                    <a:pt x="1747" y="892"/>
                  </a:lnTo>
                  <a:lnTo>
                    <a:pt x="1733" y="889"/>
                  </a:lnTo>
                  <a:lnTo>
                    <a:pt x="1724" y="883"/>
                  </a:lnTo>
                  <a:lnTo>
                    <a:pt x="1714" y="877"/>
                  </a:lnTo>
                  <a:lnTo>
                    <a:pt x="1706" y="869"/>
                  </a:lnTo>
                  <a:lnTo>
                    <a:pt x="1701" y="862"/>
                  </a:lnTo>
                  <a:lnTo>
                    <a:pt x="1695" y="854"/>
                  </a:lnTo>
                  <a:lnTo>
                    <a:pt x="1693" y="842"/>
                  </a:lnTo>
                  <a:lnTo>
                    <a:pt x="1689" y="833"/>
                  </a:lnTo>
                  <a:lnTo>
                    <a:pt x="1687" y="806"/>
                  </a:lnTo>
                  <a:lnTo>
                    <a:pt x="1689" y="773"/>
                  </a:lnTo>
                  <a:lnTo>
                    <a:pt x="1712" y="551"/>
                  </a:lnTo>
                  <a:lnTo>
                    <a:pt x="1772" y="551"/>
                  </a:lnTo>
                  <a:lnTo>
                    <a:pt x="1791" y="553"/>
                  </a:lnTo>
                  <a:lnTo>
                    <a:pt x="1812" y="554"/>
                  </a:lnTo>
                  <a:lnTo>
                    <a:pt x="1829" y="556"/>
                  </a:lnTo>
                  <a:lnTo>
                    <a:pt x="1846" y="562"/>
                  </a:lnTo>
                  <a:lnTo>
                    <a:pt x="1864" y="568"/>
                  </a:lnTo>
                  <a:lnTo>
                    <a:pt x="1879" y="576"/>
                  </a:lnTo>
                  <a:lnTo>
                    <a:pt x="1891" y="585"/>
                  </a:lnTo>
                  <a:lnTo>
                    <a:pt x="1902" y="599"/>
                  </a:lnTo>
                  <a:lnTo>
                    <a:pt x="1962" y="691"/>
                  </a:lnTo>
                  <a:lnTo>
                    <a:pt x="2025" y="785"/>
                  </a:lnTo>
                  <a:lnTo>
                    <a:pt x="2056" y="831"/>
                  </a:lnTo>
                  <a:lnTo>
                    <a:pt x="2088" y="877"/>
                  </a:lnTo>
                  <a:lnTo>
                    <a:pt x="2123" y="923"/>
                  </a:lnTo>
                  <a:lnTo>
                    <a:pt x="2159" y="967"/>
                  </a:lnTo>
                  <a:lnTo>
                    <a:pt x="2196" y="1011"/>
                  </a:lnTo>
                  <a:lnTo>
                    <a:pt x="2234" y="1052"/>
                  </a:lnTo>
                  <a:lnTo>
                    <a:pt x="2275" y="1092"/>
                  </a:lnTo>
                  <a:lnTo>
                    <a:pt x="2317" y="1128"/>
                  </a:lnTo>
                  <a:lnTo>
                    <a:pt x="2340" y="1146"/>
                  </a:lnTo>
                  <a:lnTo>
                    <a:pt x="2363" y="1161"/>
                  </a:lnTo>
                  <a:lnTo>
                    <a:pt x="2386" y="1178"/>
                  </a:lnTo>
                  <a:lnTo>
                    <a:pt x="2411" y="1192"/>
                  </a:lnTo>
                  <a:lnTo>
                    <a:pt x="2434" y="1207"/>
                  </a:lnTo>
                  <a:lnTo>
                    <a:pt x="2461" y="1221"/>
                  </a:lnTo>
                  <a:lnTo>
                    <a:pt x="2486" y="1232"/>
                  </a:lnTo>
                  <a:lnTo>
                    <a:pt x="2515" y="1244"/>
                  </a:lnTo>
                  <a:lnTo>
                    <a:pt x="2547" y="1255"/>
                  </a:lnTo>
                  <a:lnTo>
                    <a:pt x="2582" y="1265"/>
                  </a:lnTo>
                  <a:lnTo>
                    <a:pt x="2614" y="1272"/>
                  </a:lnTo>
                  <a:lnTo>
                    <a:pt x="2649" y="1282"/>
                  </a:lnTo>
                  <a:lnTo>
                    <a:pt x="2682" y="1288"/>
                  </a:lnTo>
                  <a:lnTo>
                    <a:pt x="2716" y="1294"/>
                  </a:lnTo>
                  <a:lnTo>
                    <a:pt x="2749" y="1297"/>
                  </a:lnTo>
                  <a:lnTo>
                    <a:pt x="2781" y="1299"/>
                  </a:lnTo>
                  <a:lnTo>
                    <a:pt x="2814" y="1301"/>
                  </a:lnTo>
                  <a:lnTo>
                    <a:pt x="2849" y="1301"/>
                  </a:lnTo>
                  <a:lnTo>
                    <a:pt x="2881" y="1301"/>
                  </a:lnTo>
                  <a:lnTo>
                    <a:pt x="2914" y="1299"/>
                  </a:lnTo>
                  <a:lnTo>
                    <a:pt x="2946" y="1296"/>
                  </a:lnTo>
                  <a:lnTo>
                    <a:pt x="2977" y="1292"/>
                  </a:lnTo>
                  <a:lnTo>
                    <a:pt x="3010" y="1286"/>
                  </a:lnTo>
                  <a:lnTo>
                    <a:pt x="3041" y="1278"/>
                  </a:lnTo>
                  <a:lnTo>
                    <a:pt x="3073" y="1269"/>
                  </a:lnTo>
                  <a:lnTo>
                    <a:pt x="3104" y="1259"/>
                  </a:lnTo>
                  <a:lnTo>
                    <a:pt x="3135" y="1248"/>
                  </a:lnTo>
                  <a:lnTo>
                    <a:pt x="3165" y="1236"/>
                  </a:lnTo>
                  <a:lnTo>
                    <a:pt x="3194" y="1221"/>
                  </a:lnTo>
                  <a:lnTo>
                    <a:pt x="3225" y="1205"/>
                  </a:lnTo>
                  <a:lnTo>
                    <a:pt x="3254" y="1190"/>
                  </a:lnTo>
                  <a:lnTo>
                    <a:pt x="3282" y="1171"/>
                  </a:lnTo>
                  <a:lnTo>
                    <a:pt x="3311" y="1152"/>
                  </a:lnTo>
                  <a:lnTo>
                    <a:pt x="3338" y="1130"/>
                  </a:lnTo>
                  <a:lnTo>
                    <a:pt x="3367" y="1107"/>
                  </a:lnTo>
                  <a:lnTo>
                    <a:pt x="3394" y="1084"/>
                  </a:lnTo>
                  <a:lnTo>
                    <a:pt x="3419" y="1059"/>
                  </a:lnTo>
                  <a:lnTo>
                    <a:pt x="3446" y="1032"/>
                  </a:lnTo>
                  <a:lnTo>
                    <a:pt x="3471" y="1004"/>
                  </a:lnTo>
                  <a:lnTo>
                    <a:pt x="3496" y="973"/>
                  </a:lnTo>
                  <a:lnTo>
                    <a:pt x="5456" y="975"/>
                  </a:lnTo>
                  <a:lnTo>
                    <a:pt x="5463" y="898"/>
                  </a:lnTo>
                  <a:lnTo>
                    <a:pt x="5460" y="898"/>
                  </a:lnTo>
                  <a:lnTo>
                    <a:pt x="5454" y="898"/>
                  </a:lnTo>
                  <a:lnTo>
                    <a:pt x="5435" y="898"/>
                  </a:lnTo>
                  <a:lnTo>
                    <a:pt x="5417" y="896"/>
                  </a:lnTo>
                  <a:lnTo>
                    <a:pt x="5402" y="894"/>
                  </a:lnTo>
                  <a:lnTo>
                    <a:pt x="5387" y="890"/>
                  </a:lnTo>
                  <a:lnTo>
                    <a:pt x="5373" y="887"/>
                  </a:lnTo>
                  <a:lnTo>
                    <a:pt x="5362" y="883"/>
                  </a:lnTo>
                  <a:lnTo>
                    <a:pt x="5354" y="875"/>
                  </a:lnTo>
                  <a:lnTo>
                    <a:pt x="5346" y="869"/>
                  </a:lnTo>
                  <a:lnTo>
                    <a:pt x="5340" y="862"/>
                  </a:lnTo>
                  <a:lnTo>
                    <a:pt x="5335" y="852"/>
                  </a:lnTo>
                  <a:lnTo>
                    <a:pt x="5331" y="842"/>
                  </a:lnTo>
                  <a:lnTo>
                    <a:pt x="5329" y="833"/>
                  </a:lnTo>
                  <a:lnTo>
                    <a:pt x="5327" y="819"/>
                  </a:lnTo>
                  <a:lnTo>
                    <a:pt x="5327" y="806"/>
                  </a:lnTo>
                  <a:lnTo>
                    <a:pt x="5327" y="791"/>
                  </a:lnTo>
                  <a:lnTo>
                    <a:pt x="5329" y="775"/>
                  </a:lnTo>
                  <a:lnTo>
                    <a:pt x="5350" y="551"/>
                  </a:lnTo>
                  <a:lnTo>
                    <a:pt x="5408" y="551"/>
                  </a:lnTo>
                  <a:lnTo>
                    <a:pt x="5427" y="553"/>
                  </a:lnTo>
                  <a:lnTo>
                    <a:pt x="5446" y="554"/>
                  </a:lnTo>
                  <a:lnTo>
                    <a:pt x="5465" y="556"/>
                  </a:lnTo>
                  <a:lnTo>
                    <a:pt x="5484" y="562"/>
                  </a:lnTo>
                  <a:lnTo>
                    <a:pt x="5502" y="568"/>
                  </a:lnTo>
                  <a:lnTo>
                    <a:pt x="5515" y="576"/>
                  </a:lnTo>
                  <a:lnTo>
                    <a:pt x="5529" y="585"/>
                  </a:lnTo>
                  <a:lnTo>
                    <a:pt x="5540" y="599"/>
                  </a:lnTo>
                  <a:lnTo>
                    <a:pt x="5600" y="691"/>
                  </a:lnTo>
                  <a:lnTo>
                    <a:pt x="5659" y="785"/>
                  </a:lnTo>
                  <a:lnTo>
                    <a:pt x="5690" y="833"/>
                  </a:lnTo>
                  <a:lnTo>
                    <a:pt x="5723" y="879"/>
                  </a:lnTo>
                  <a:lnTo>
                    <a:pt x="5755" y="925"/>
                  </a:lnTo>
                  <a:lnTo>
                    <a:pt x="5790" y="969"/>
                  </a:lnTo>
                  <a:lnTo>
                    <a:pt x="5824" y="1013"/>
                  </a:lnTo>
                  <a:lnTo>
                    <a:pt x="5863" y="1056"/>
                  </a:lnTo>
                  <a:lnTo>
                    <a:pt x="5901" y="1094"/>
                  </a:lnTo>
                  <a:lnTo>
                    <a:pt x="5943" y="1130"/>
                  </a:lnTo>
                  <a:lnTo>
                    <a:pt x="5966" y="1148"/>
                  </a:lnTo>
                  <a:lnTo>
                    <a:pt x="5987" y="1165"/>
                  </a:lnTo>
                  <a:lnTo>
                    <a:pt x="6011" y="1180"/>
                  </a:lnTo>
                  <a:lnTo>
                    <a:pt x="6035" y="1194"/>
                  </a:lnTo>
                  <a:lnTo>
                    <a:pt x="6060" y="1207"/>
                  </a:lnTo>
                  <a:lnTo>
                    <a:pt x="6085" y="1221"/>
                  </a:lnTo>
                  <a:lnTo>
                    <a:pt x="6112" y="1232"/>
                  </a:lnTo>
                  <a:lnTo>
                    <a:pt x="6139" y="1244"/>
                  </a:lnTo>
                  <a:lnTo>
                    <a:pt x="6176" y="1255"/>
                  </a:lnTo>
                  <a:lnTo>
                    <a:pt x="6212" y="1267"/>
                  </a:lnTo>
                  <a:lnTo>
                    <a:pt x="6249" y="1276"/>
                  </a:lnTo>
                  <a:lnTo>
                    <a:pt x="6283" y="1284"/>
                  </a:lnTo>
                  <a:lnTo>
                    <a:pt x="6320" y="1292"/>
                  </a:lnTo>
                  <a:lnTo>
                    <a:pt x="6356" y="1296"/>
                  </a:lnTo>
                  <a:lnTo>
                    <a:pt x="6391" y="1299"/>
                  </a:lnTo>
                  <a:lnTo>
                    <a:pt x="6425" y="1301"/>
                  </a:lnTo>
                  <a:lnTo>
                    <a:pt x="6462" y="1303"/>
                  </a:lnTo>
                  <a:lnTo>
                    <a:pt x="6496" y="1303"/>
                  </a:lnTo>
                  <a:lnTo>
                    <a:pt x="6531" y="1301"/>
                  </a:lnTo>
                  <a:lnTo>
                    <a:pt x="6565" y="1297"/>
                  </a:lnTo>
                  <a:lnTo>
                    <a:pt x="6598" y="1294"/>
                  </a:lnTo>
                  <a:lnTo>
                    <a:pt x="6633" y="1288"/>
                  </a:lnTo>
                  <a:lnTo>
                    <a:pt x="6665" y="1280"/>
                  </a:lnTo>
                  <a:lnTo>
                    <a:pt x="6698" y="1272"/>
                  </a:lnTo>
                  <a:lnTo>
                    <a:pt x="6730" y="1263"/>
                  </a:lnTo>
                  <a:lnTo>
                    <a:pt x="6763" y="1251"/>
                  </a:lnTo>
                  <a:lnTo>
                    <a:pt x="6794" y="1240"/>
                  </a:lnTo>
                  <a:lnTo>
                    <a:pt x="6826" y="1226"/>
                  </a:lnTo>
                  <a:lnTo>
                    <a:pt x="6857" y="1211"/>
                  </a:lnTo>
                  <a:lnTo>
                    <a:pt x="6888" y="1196"/>
                  </a:lnTo>
                  <a:lnTo>
                    <a:pt x="6917" y="1178"/>
                  </a:lnTo>
                  <a:lnTo>
                    <a:pt x="6947" y="1159"/>
                  </a:lnTo>
                  <a:lnTo>
                    <a:pt x="6976" y="1140"/>
                  </a:lnTo>
                  <a:lnTo>
                    <a:pt x="7005" y="1121"/>
                  </a:lnTo>
                  <a:lnTo>
                    <a:pt x="7032" y="1098"/>
                  </a:lnTo>
                  <a:lnTo>
                    <a:pt x="7059" y="1077"/>
                  </a:lnTo>
                  <a:lnTo>
                    <a:pt x="7086" y="1052"/>
                  </a:lnTo>
                  <a:lnTo>
                    <a:pt x="7112" y="1027"/>
                  </a:lnTo>
                  <a:lnTo>
                    <a:pt x="7137" y="1002"/>
                  </a:lnTo>
                  <a:lnTo>
                    <a:pt x="7162" y="973"/>
                  </a:lnTo>
                  <a:lnTo>
                    <a:pt x="7103" y="973"/>
                  </a:lnTo>
                  <a:close/>
                  <a:moveTo>
                    <a:pt x="1438" y="199"/>
                  </a:moveTo>
                  <a:lnTo>
                    <a:pt x="1378" y="779"/>
                  </a:lnTo>
                  <a:lnTo>
                    <a:pt x="1374" y="804"/>
                  </a:lnTo>
                  <a:lnTo>
                    <a:pt x="1368" y="827"/>
                  </a:lnTo>
                  <a:lnTo>
                    <a:pt x="1365" y="837"/>
                  </a:lnTo>
                  <a:lnTo>
                    <a:pt x="1361" y="846"/>
                  </a:lnTo>
                  <a:lnTo>
                    <a:pt x="1355" y="856"/>
                  </a:lnTo>
                  <a:lnTo>
                    <a:pt x="1349" y="864"/>
                  </a:lnTo>
                  <a:lnTo>
                    <a:pt x="1342" y="871"/>
                  </a:lnTo>
                  <a:lnTo>
                    <a:pt x="1332" y="877"/>
                  </a:lnTo>
                  <a:lnTo>
                    <a:pt x="1322" y="883"/>
                  </a:lnTo>
                  <a:lnTo>
                    <a:pt x="1311" y="889"/>
                  </a:lnTo>
                  <a:lnTo>
                    <a:pt x="1299" y="892"/>
                  </a:lnTo>
                  <a:lnTo>
                    <a:pt x="1284" y="894"/>
                  </a:lnTo>
                  <a:lnTo>
                    <a:pt x="1269" y="896"/>
                  </a:lnTo>
                  <a:lnTo>
                    <a:pt x="1251" y="898"/>
                  </a:lnTo>
                  <a:lnTo>
                    <a:pt x="1113" y="898"/>
                  </a:lnTo>
                  <a:lnTo>
                    <a:pt x="1138" y="652"/>
                  </a:lnTo>
                  <a:lnTo>
                    <a:pt x="1052" y="652"/>
                  </a:lnTo>
                  <a:lnTo>
                    <a:pt x="1050" y="662"/>
                  </a:lnTo>
                  <a:lnTo>
                    <a:pt x="1036" y="691"/>
                  </a:lnTo>
                  <a:lnTo>
                    <a:pt x="1027" y="710"/>
                  </a:lnTo>
                  <a:lnTo>
                    <a:pt x="1013" y="731"/>
                  </a:lnTo>
                  <a:lnTo>
                    <a:pt x="996" y="752"/>
                  </a:lnTo>
                  <a:lnTo>
                    <a:pt x="977" y="777"/>
                  </a:lnTo>
                  <a:lnTo>
                    <a:pt x="952" y="800"/>
                  </a:lnTo>
                  <a:lnTo>
                    <a:pt x="925" y="821"/>
                  </a:lnTo>
                  <a:lnTo>
                    <a:pt x="910" y="833"/>
                  </a:lnTo>
                  <a:lnTo>
                    <a:pt x="892" y="842"/>
                  </a:lnTo>
                  <a:lnTo>
                    <a:pt x="873" y="852"/>
                  </a:lnTo>
                  <a:lnTo>
                    <a:pt x="854" y="862"/>
                  </a:lnTo>
                  <a:lnTo>
                    <a:pt x="835" y="871"/>
                  </a:lnTo>
                  <a:lnTo>
                    <a:pt x="812" y="877"/>
                  </a:lnTo>
                  <a:lnTo>
                    <a:pt x="789" y="885"/>
                  </a:lnTo>
                  <a:lnTo>
                    <a:pt x="764" y="890"/>
                  </a:lnTo>
                  <a:lnTo>
                    <a:pt x="739" y="894"/>
                  </a:lnTo>
                  <a:lnTo>
                    <a:pt x="712" y="898"/>
                  </a:lnTo>
                  <a:lnTo>
                    <a:pt x="683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25" y="900"/>
                  </a:lnTo>
                  <a:lnTo>
                    <a:pt x="602" y="898"/>
                  </a:lnTo>
                  <a:lnTo>
                    <a:pt x="581" y="894"/>
                  </a:lnTo>
                  <a:lnTo>
                    <a:pt x="564" y="890"/>
                  </a:lnTo>
                  <a:lnTo>
                    <a:pt x="551" y="885"/>
                  </a:lnTo>
                  <a:lnTo>
                    <a:pt x="537" y="877"/>
                  </a:lnTo>
                  <a:lnTo>
                    <a:pt x="528" y="869"/>
                  </a:lnTo>
                  <a:lnTo>
                    <a:pt x="518" y="860"/>
                  </a:lnTo>
                  <a:lnTo>
                    <a:pt x="512" y="852"/>
                  </a:lnTo>
                  <a:lnTo>
                    <a:pt x="506" y="844"/>
                  </a:lnTo>
                  <a:lnTo>
                    <a:pt x="503" y="835"/>
                  </a:lnTo>
                  <a:lnTo>
                    <a:pt x="501" y="823"/>
                  </a:lnTo>
                  <a:lnTo>
                    <a:pt x="499" y="812"/>
                  </a:lnTo>
                  <a:lnTo>
                    <a:pt x="497" y="798"/>
                  </a:lnTo>
                  <a:lnTo>
                    <a:pt x="497" y="785"/>
                  </a:lnTo>
                  <a:lnTo>
                    <a:pt x="499" y="768"/>
                  </a:lnTo>
                  <a:lnTo>
                    <a:pt x="526" y="495"/>
                  </a:lnTo>
                  <a:lnTo>
                    <a:pt x="610" y="495"/>
                  </a:lnTo>
                  <a:lnTo>
                    <a:pt x="647" y="495"/>
                  </a:lnTo>
                  <a:lnTo>
                    <a:pt x="679" y="499"/>
                  </a:lnTo>
                  <a:lnTo>
                    <a:pt x="693" y="501"/>
                  </a:lnTo>
                  <a:lnTo>
                    <a:pt x="706" y="505"/>
                  </a:lnTo>
                  <a:lnTo>
                    <a:pt x="718" y="508"/>
                  </a:lnTo>
                  <a:lnTo>
                    <a:pt x="729" y="514"/>
                  </a:lnTo>
                  <a:lnTo>
                    <a:pt x="739" y="520"/>
                  </a:lnTo>
                  <a:lnTo>
                    <a:pt x="748" y="529"/>
                  </a:lnTo>
                  <a:lnTo>
                    <a:pt x="754" y="539"/>
                  </a:lnTo>
                  <a:lnTo>
                    <a:pt x="760" y="551"/>
                  </a:lnTo>
                  <a:lnTo>
                    <a:pt x="764" y="566"/>
                  </a:lnTo>
                  <a:lnTo>
                    <a:pt x="767" y="581"/>
                  </a:lnTo>
                  <a:lnTo>
                    <a:pt x="767" y="599"/>
                  </a:lnTo>
                  <a:lnTo>
                    <a:pt x="767" y="620"/>
                  </a:lnTo>
                  <a:lnTo>
                    <a:pt x="865" y="620"/>
                  </a:lnTo>
                  <a:lnTo>
                    <a:pt x="898" y="299"/>
                  </a:lnTo>
                  <a:lnTo>
                    <a:pt x="814" y="299"/>
                  </a:lnTo>
                  <a:lnTo>
                    <a:pt x="814" y="305"/>
                  </a:lnTo>
                  <a:lnTo>
                    <a:pt x="810" y="318"/>
                  </a:lnTo>
                  <a:lnTo>
                    <a:pt x="802" y="337"/>
                  </a:lnTo>
                  <a:lnTo>
                    <a:pt x="791" y="359"/>
                  </a:lnTo>
                  <a:lnTo>
                    <a:pt x="781" y="370"/>
                  </a:lnTo>
                  <a:lnTo>
                    <a:pt x="771" y="380"/>
                  </a:lnTo>
                  <a:lnTo>
                    <a:pt x="758" y="389"/>
                  </a:lnTo>
                  <a:lnTo>
                    <a:pt x="744" y="399"/>
                  </a:lnTo>
                  <a:lnTo>
                    <a:pt x="727" y="407"/>
                  </a:lnTo>
                  <a:lnTo>
                    <a:pt x="708" y="412"/>
                  </a:lnTo>
                  <a:lnTo>
                    <a:pt x="685" y="416"/>
                  </a:lnTo>
                  <a:lnTo>
                    <a:pt x="660" y="416"/>
                  </a:lnTo>
                  <a:lnTo>
                    <a:pt x="533" y="416"/>
                  </a:lnTo>
                  <a:lnTo>
                    <a:pt x="568" y="73"/>
                  </a:lnTo>
                  <a:lnTo>
                    <a:pt x="839" y="73"/>
                  </a:lnTo>
                  <a:lnTo>
                    <a:pt x="862" y="74"/>
                  </a:lnTo>
                  <a:lnTo>
                    <a:pt x="887" y="76"/>
                  </a:lnTo>
                  <a:lnTo>
                    <a:pt x="910" y="80"/>
                  </a:lnTo>
                  <a:lnTo>
                    <a:pt x="931" y="86"/>
                  </a:lnTo>
                  <a:lnTo>
                    <a:pt x="952" y="94"/>
                  </a:lnTo>
                  <a:lnTo>
                    <a:pt x="973" y="101"/>
                  </a:lnTo>
                  <a:lnTo>
                    <a:pt x="992" y="113"/>
                  </a:lnTo>
                  <a:lnTo>
                    <a:pt x="1009" y="124"/>
                  </a:lnTo>
                  <a:lnTo>
                    <a:pt x="1025" y="138"/>
                  </a:lnTo>
                  <a:lnTo>
                    <a:pt x="1040" y="151"/>
                  </a:lnTo>
                  <a:lnTo>
                    <a:pt x="1054" y="167"/>
                  </a:lnTo>
                  <a:lnTo>
                    <a:pt x="1065" y="184"/>
                  </a:lnTo>
                  <a:lnTo>
                    <a:pt x="1073" y="201"/>
                  </a:lnTo>
                  <a:lnTo>
                    <a:pt x="1080" y="220"/>
                  </a:lnTo>
                  <a:lnTo>
                    <a:pt x="1086" y="242"/>
                  </a:lnTo>
                  <a:lnTo>
                    <a:pt x="1088" y="263"/>
                  </a:lnTo>
                  <a:lnTo>
                    <a:pt x="1174" y="263"/>
                  </a:lnTo>
                  <a:lnTo>
                    <a:pt x="1196" y="73"/>
                  </a:lnTo>
                  <a:lnTo>
                    <a:pt x="1336" y="73"/>
                  </a:lnTo>
                  <a:lnTo>
                    <a:pt x="1336" y="73"/>
                  </a:lnTo>
                  <a:lnTo>
                    <a:pt x="1365" y="76"/>
                  </a:lnTo>
                  <a:lnTo>
                    <a:pt x="1388" y="82"/>
                  </a:lnTo>
                  <a:lnTo>
                    <a:pt x="1397" y="86"/>
                  </a:lnTo>
                  <a:lnTo>
                    <a:pt x="1407" y="90"/>
                  </a:lnTo>
                  <a:lnTo>
                    <a:pt x="1414" y="96"/>
                  </a:lnTo>
                  <a:lnTo>
                    <a:pt x="1420" y="103"/>
                  </a:lnTo>
                  <a:lnTo>
                    <a:pt x="1426" y="109"/>
                  </a:lnTo>
                  <a:lnTo>
                    <a:pt x="1432" y="119"/>
                  </a:lnTo>
                  <a:lnTo>
                    <a:pt x="1434" y="128"/>
                  </a:lnTo>
                  <a:lnTo>
                    <a:pt x="1438" y="140"/>
                  </a:lnTo>
                  <a:lnTo>
                    <a:pt x="1439" y="151"/>
                  </a:lnTo>
                  <a:lnTo>
                    <a:pt x="1439" y="167"/>
                  </a:lnTo>
                  <a:lnTo>
                    <a:pt x="1439" y="182"/>
                  </a:lnTo>
                  <a:lnTo>
                    <a:pt x="1438" y="199"/>
                  </a:lnTo>
                  <a:close/>
                  <a:moveTo>
                    <a:pt x="2077" y="284"/>
                  </a:moveTo>
                  <a:lnTo>
                    <a:pt x="2073" y="305"/>
                  </a:lnTo>
                  <a:lnTo>
                    <a:pt x="2069" y="324"/>
                  </a:lnTo>
                  <a:lnTo>
                    <a:pt x="2065" y="341"/>
                  </a:lnTo>
                  <a:lnTo>
                    <a:pt x="2058" y="359"/>
                  </a:lnTo>
                  <a:lnTo>
                    <a:pt x="2050" y="376"/>
                  </a:lnTo>
                  <a:lnTo>
                    <a:pt x="2040" y="389"/>
                  </a:lnTo>
                  <a:lnTo>
                    <a:pt x="2031" y="405"/>
                  </a:lnTo>
                  <a:lnTo>
                    <a:pt x="2019" y="416"/>
                  </a:lnTo>
                  <a:lnTo>
                    <a:pt x="2008" y="428"/>
                  </a:lnTo>
                  <a:lnTo>
                    <a:pt x="1994" y="437"/>
                  </a:lnTo>
                  <a:lnTo>
                    <a:pt x="1979" y="445"/>
                  </a:lnTo>
                  <a:lnTo>
                    <a:pt x="1965" y="453"/>
                  </a:lnTo>
                  <a:lnTo>
                    <a:pt x="1948" y="458"/>
                  </a:lnTo>
                  <a:lnTo>
                    <a:pt x="1931" y="462"/>
                  </a:lnTo>
                  <a:lnTo>
                    <a:pt x="1914" y="464"/>
                  </a:lnTo>
                  <a:lnTo>
                    <a:pt x="1894" y="466"/>
                  </a:lnTo>
                  <a:lnTo>
                    <a:pt x="1864" y="466"/>
                  </a:lnTo>
                  <a:lnTo>
                    <a:pt x="1804" y="466"/>
                  </a:lnTo>
                  <a:lnTo>
                    <a:pt x="1747" y="466"/>
                  </a:lnTo>
                  <a:lnTo>
                    <a:pt x="1720" y="466"/>
                  </a:lnTo>
                  <a:lnTo>
                    <a:pt x="1760" y="73"/>
                  </a:lnTo>
                  <a:lnTo>
                    <a:pt x="1875" y="73"/>
                  </a:lnTo>
                  <a:lnTo>
                    <a:pt x="1902" y="74"/>
                  </a:lnTo>
                  <a:lnTo>
                    <a:pt x="1927" y="76"/>
                  </a:lnTo>
                  <a:lnTo>
                    <a:pt x="1948" y="82"/>
                  </a:lnTo>
                  <a:lnTo>
                    <a:pt x="1969" y="88"/>
                  </a:lnTo>
                  <a:lnTo>
                    <a:pt x="1990" y="96"/>
                  </a:lnTo>
                  <a:lnTo>
                    <a:pt x="2008" y="107"/>
                  </a:lnTo>
                  <a:lnTo>
                    <a:pt x="2023" y="119"/>
                  </a:lnTo>
                  <a:lnTo>
                    <a:pt x="2036" y="132"/>
                  </a:lnTo>
                  <a:lnTo>
                    <a:pt x="2048" y="147"/>
                  </a:lnTo>
                  <a:lnTo>
                    <a:pt x="2058" y="163"/>
                  </a:lnTo>
                  <a:lnTo>
                    <a:pt x="2065" y="180"/>
                  </a:lnTo>
                  <a:lnTo>
                    <a:pt x="2071" y="197"/>
                  </a:lnTo>
                  <a:lnTo>
                    <a:pt x="2075" y="218"/>
                  </a:lnTo>
                  <a:lnTo>
                    <a:pt x="2077" y="238"/>
                  </a:lnTo>
                  <a:lnTo>
                    <a:pt x="2079" y="261"/>
                  </a:lnTo>
                  <a:lnTo>
                    <a:pt x="2077" y="284"/>
                  </a:lnTo>
                  <a:close/>
                  <a:moveTo>
                    <a:pt x="3146" y="1161"/>
                  </a:moveTo>
                  <a:lnTo>
                    <a:pt x="3106" y="1175"/>
                  </a:lnTo>
                  <a:lnTo>
                    <a:pt x="3067" y="1182"/>
                  </a:lnTo>
                  <a:lnTo>
                    <a:pt x="3029" y="1188"/>
                  </a:lnTo>
                  <a:lnTo>
                    <a:pt x="2991" y="1190"/>
                  </a:lnTo>
                  <a:lnTo>
                    <a:pt x="2950" y="1188"/>
                  </a:lnTo>
                  <a:lnTo>
                    <a:pt x="2914" y="1182"/>
                  </a:lnTo>
                  <a:lnTo>
                    <a:pt x="2875" y="1175"/>
                  </a:lnTo>
                  <a:lnTo>
                    <a:pt x="2837" y="1165"/>
                  </a:lnTo>
                  <a:lnTo>
                    <a:pt x="2801" y="1152"/>
                  </a:lnTo>
                  <a:lnTo>
                    <a:pt x="2766" y="1136"/>
                  </a:lnTo>
                  <a:lnTo>
                    <a:pt x="2731" y="1119"/>
                  </a:lnTo>
                  <a:lnTo>
                    <a:pt x="2697" y="1100"/>
                  </a:lnTo>
                  <a:lnTo>
                    <a:pt x="2664" y="1079"/>
                  </a:lnTo>
                  <a:lnTo>
                    <a:pt x="2634" y="1056"/>
                  </a:lnTo>
                  <a:lnTo>
                    <a:pt x="2603" y="1032"/>
                  </a:lnTo>
                  <a:lnTo>
                    <a:pt x="2576" y="1008"/>
                  </a:lnTo>
                  <a:lnTo>
                    <a:pt x="2559" y="992"/>
                  </a:lnTo>
                  <a:lnTo>
                    <a:pt x="2541" y="975"/>
                  </a:lnTo>
                  <a:lnTo>
                    <a:pt x="2797" y="975"/>
                  </a:lnTo>
                  <a:lnTo>
                    <a:pt x="2804" y="898"/>
                  </a:lnTo>
                  <a:lnTo>
                    <a:pt x="2791" y="898"/>
                  </a:lnTo>
                  <a:lnTo>
                    <a:pt x="2772" y="898"/>
                  </a:lnTo>
                  <a:lnTo>
                    <a:pt x="2754" y="896"/>
                  </a:lnTo>
                  <a:lnTo>
                    <a:pt x="2739" y="894"/>
                  </a:lnTo>
                  <a:lnTo>
                    <a:pt x="2724" y="889"/>
                  </a:lnTo>
                  <a:lnTo>
                    <a:pt x="2710" y="885"/>
                  </a:lnTo>
                  <a:lnTo>
                    <a:pt x="2699" y="877"/>
                  </a:lnTo>
                  <a:lnTo>
                    <a:pt x="2689" y="869"/>
                  </a:lnTo>
                  <a:lnTo>
                    <a:pt x="2680" y="862"/>
                  </a:lnTo>
                  <a:lnTo>
                    <a:pt x="2670" y="848"/>
                  </a:lnTo>
                  <a:lnTo>
                    <a:pt x="2660" y="831"/>
                  </a:lnTo>
                  <a:lnTo>
                    <a:pt x="2653" y="814"/>
                  </a:lnTo>
                  <a:lnTo>
                    <a:pt x="2647" y="791"/>
                  </a:lnTo>
                  <a:lnTo>
                    <a:pt x="2645" y="764"/>
                  </a:lnTo>
                  <a:lnTo>
                    <a:pt x="2645" y="731"/>
                  </a:lnTo>
                  <a:lnTo>
                    <a:pt x="2647" y="691"/>
                  </a:lnTo>
                  <a:lnTo>
                    <a:pt x="2653" y="645"/>
                  </a:lnTo>
                  <a:lnTo>
                    <a:pt x="2695" y="265"/>
                  </a:lnTo>
                  <a:lnTo>
                    <a:pt x="3363" y="992"/>
                  </a:lnTo>
                  <a:lnTo>
                    <a:pt x="3367" y="996"/>
                  </a:lnTo>
                  <a:lnTo>
                    <a:pt x="3369" y="1000"/>
                  </a:lnTo>
                  <a:lnTo>
                    <a:pt x="3369" y="1006"/>
                  </a:lnTo>
                  <a:lnTo>
                    <a:pt x="3369" y="1009"/>
                  </a:lnTo>
                  <a:lnTo>
                    <a:pt x="3365" y="1021"/>
                  </a:lnTo>
                  <a:lnTo>
                    <a:pt x="3359" y="1032"/>
                  </a:lnTo>
                  <a:lnTo>
                    <a:pt x="3348" y="1044"/>
                  </a:lnTo>
                  <a:lnTo>
                    <a:pt x="3334" y="1056"/>
                  </a:lnTo>
                  <a:lnTo>
                    <a:pt x="3319" y="1069"/>
                  </a:lnTo>
                  <a:lnTo>
                    <a:pt x="3302" y="1082"/>
                  </a:lnTo>
                  <a:lnTo>
                    <a:pt x="3261" y="1105"/>
                  </a:lnTo>
                  <a:lnTo>
                    <a:pt x="3221" y="1128"/>
                  </a:lnTo>
                  <a:lnTo>
                    <a:pt x="3181" y="1148"/>
                  </a:lnTo>
                  <a:lnTo>
                    <a:pt x="3146" y="1161"/>
                  </a:lnTo>
                  <a:close/>
                  <a:moveTo>
                    <a:pt x="3887" y="184"/>
                  </a:moveTo>
                  <a:lnTo>
                    <a:pt x="3828" y="773"/>
                  </a:lnTo>
                  <a:lnTo>
                    <a:pt x="3826" y="789"/>
                  </a:lnTo>
                  <a:lnTo>
                    <a:pt x="3822" y="802"/>
                  </a:lnTo>
                  <a:lnTo>
                    <a:pt x="3820" y="816"/>
                  </a:lnTo>
                  <a:lnTo>
                    <a:pt x="3814" y="827"/>
                  </a:lnTo>
                  <a:lnTo>
                    <a:pt x="3810" y="839"/>
                  </a:lnTo>
                  <a:lnTo>
                    <a:pt x="3803" y="848"/>
                  </a:lnTo>
                  <a:lnTo>
                    <a:pt x="3797" y="856"/>
                  </a:lnTo>
                  <a:lnTo>
                    <a:pt x="3787" y="864"/>
                  </a:lnTo>
                  <a:lnTo>
                    <a:pt x="3780" y="871"/>
                  </a:lnTo>
                  <a:lnTo>
                    <a:pt x="3768" y="877"/>
                  </a:lnTo>
                  <a:lnTo>
                    <a:pt x="3757" y="881"/>
                  </a:lnTo>
                  <a:lnTo>
                    <a:pt x="3745" y="885"/>
                  </a:lnTo>
                  <a:lnTo>
                    <a:pt x="3732" y="889"/>
                  </a:lnTo>
                  <a:lnTo>
                    <a:pt x="3716" y="890"/>
                  </a:lnTo>
                  <a:lnTo>
                    <a:pt x="3701" y="890"/>
                  </a:lnTo>
                  <a:lnTo>
                    <a:pt x="3684" y="892"/>
                  </a:lnTo>
                  <a:lnTo>
                    <a:pt x="3501" y="892"/>
                  </a:lnTo>
                  <a:lnTo>
                    <a:pt x="3492" y="889"/>
                  </a:lnTo>
                  <a:lnTo>
                    <a:pt x="3484" y="883"/>
                  </a:lnTo>
                  <a:lnTo>
                    <a:pt x="3480" y="879"/>
                  </a:lnTo>
                  <a:lnTo>
                    <a:pt x="3478" y="873"/>
                  </a:lnTo>
                  <a:lnTo>
                    <a:pt x="3476" y="869"/>
                  </a:lnTo>
                  <a:lnTo>
                    <a:pt x="3476" y="864"/>
                  </a:lnTo>
                  <a:lnTo>
                    <a:pt x="3536" y="272"/>
                  </a:lnTo>
                  <a:lnTo>
                    <a:pt x="3542" y="220"/>
                  </a:lnTo>
                  <a:lnTo>
                    <a:pt x="3549" y="178"/>
                  </a:lnTo>
                  <a:lnTo>
                    <a:pt x="3555" y="161"/>
                  </a:lnTo>
                  <a:lnTo>
                    <a:pt x="3561" y="144"/>
                  </a:lnTo>
                  <a:lnTo>
                    <a:pt x="3567" y="130"/>
                  </a:lnTo>
                  <a:lnTo>
                    <a:pt x="3574" y="117"/>
                  </a:lnTo>
                  <a:lnTo>
                    <a:pt x="3584" y="107"/>
                  </a:lnTo>
                  <a:lnTo>
                    <a:pt x="3593" y="98"/>
                  </a:lnTo>
                  <a:lnTo>
                    <a:pt x="3605" y="90"/>
                  </a:lnTo>
                  <a:lnTo>
                    <a:pt x="3618" y="84"/>
                  </a:lnTo>
                  <a:lnTo>
                    <a:pt x="3634" y="78"/>
                  </a:lnTo>
                  <a:lnTo>
                    <a:pt x="3651" y="76"/>
                  </a:lnTo>
                  <a:lnTo>
                    <a:pt x="3670" y="74"/>
                  </a:lnTo>
                  <a:lnTo>
                    <a:pt x="3689" y="73"/>
                  </a:lnTo>
                  <a:lnTo>
                    <a:pt x="3787" y="73"/>
                  </a:lnTo>
                  <a:lnTo>
                    <a:pt x="3814" y="76"/>
                  </a:lnTo>
                  <a:lnTo>
                    <a:pt x="3837" y="82"/>
                  </a:lnTo>
                  <a:lnTo>
                    <a:pt x="3847" y="86"/>
                  </a:lnTo>
                  <a:lnTo>
                    <a:pt x="3856" y="92"/>
                  </a:lnTo>
                  <a:lnTo>
                    <a:pt x="3864" y="98"/>
                  </a:lnTo>
                  <a:lnTo>
                    <a:pt x="3870" y="103"/>
                  </a:lnTo>
                  <a:lnTo>
                    <a:pt x="3876" y="109"/>
                  </a:lnTo>
                  <a:lnTo>
                    <a:pt x="3880" y="117"/>
                  </a:lnTo>
                  <a:lnTo>
                    <a:pt x="3883" y="126"/>
                  </a:lnTo>
                  <a:lnTo>
                    <a:pt x="3885" y="136"/>
                  </a:lnTo>
                  <a:lnTo>
                    <a:pt x="3889" y="157"/>
                  </a:lnTo>
                  <a:lnTo>
                    <a:pt x="3887" y="184"/>
                  </a:lnTo>
                  <a:close/>
                  <a:moveTo>
                    <a:pt x="5077" y="199"/>
                  </a:moveTo>
                  <a:lnTo>
                    <a:pt x="5018" y="779"/>
                  </a:lnTo>
                  <a:lnTo>
                    <a:pt x="5014" y="804"/>
                  </a:lnTo>
                  <a:lnTo>
                    <a:pt x="5008" y="827"/>
                  </a:lnTo>
                  <a:lnTo>
                    <a:pt x="5005" y="837"/>
                  </a:lnTo>
                  <a:lnTo>
                    <a:pt x="5001" y="846"/>
                  </a:lnTo>
                  <a:lnTo>
                    <a:pt x="4995" y="856"/>
                  </a:lnTo>
                  <a:lnTo>
                    <a:pt x="4987" y="864"/>
                  </a:lnTo>
                  <a:lnTo>
                    <a:pt x="4981" y="871"/>
                  </a:lnTo>
                  <a:lnTo>
                    <a:pt x="4972" y="877"/>
                  </a:lnTo>
                  <a:lnTo>
                    <a:pt x="4962" y="883"/>
                  </a:lnTo>
                  <a:lnTo>
                    <a:pt x="4951" y="889"/>
                  </a:lnTo>
                  <a:lnTo>
                    <a:pt x="4939" y="892"/>
                  </a:lnTo>
                  <a:lnTo>
                    <a:pt x="4924" y="894"/>
                  </a:lnTo>
                  <a:lnTo>
                    <a:pt x="4909" y="896"/>
                  </a:lnTo>
                  <a:lnTo>
                    <a:pt x="4891" y="898"/>
                  </a:lnTo>
                  <a:lnTo>
                    <a:pt x="4753" y="898"/>
                  </a:lnTo>
                  <a:lnTo>
                    <a:pt x="4776" y="652"/>
                  </a:lnTo>
                  <a:lnTo>
                    <a:pt x="4692" y="652"/>
                  </a:lnTo>
                  <a:lnTo>
                    <a:pt x="4688" y="662"/>
                  </a:lnTo>
                  <a:lnTo>
                    <a:pt x="4676" y="689"/>
                  </a:lnTo>
                  <a:lnTo>
                    <a:pt x="4667" y="708"/>
                  </a:lnTo>
                  <a:lnTo>
                    <a:pt x="4653" y="729"/>
                  </a:lnTo>
                  <a:lnTo>
                    <a:pt x="4638" y="750"/>
                  </a:lnTo>
                  <a:lnTo>
                    <a:pt x="4619" y="773"/>
                  </a:lnTo>
                  <a:lnTo>
                    <a:pt x="4596" y="796"/>
                  </a:lnTo>
                  <a:lnTo>
                    <a:pt x="4569" y="819"/>
                  </a:lnTo>
                  <a:lnTo>
                    <a:pt x="4553" y="829"/>
                  </a:lnTo>
                  <a:lnTo>
                    <a:pt x="4536" y="841"/>
                  </a:lnTo>
                  <a:lnTo>
                    <a:pt x="4519" y="850"/>
                  </a:lnTo>
                  <a:lnTo>
                    <a:pt x="4502" y="860"/>
                  </a:lnTo>
                  <a:lnTo>
                    <a:pt x="4480" y="867"/>
                  </a:lnTo>
                  <a:lnTo>
                    <a:pt x="4459" y="875"/>
                  </a:lnTo>
                  <a:lnTo>
                    <a:pt x="4438" y="883"/>
                  </a:lnTo>
                  <a:lnTo>
                    <a:pt x="4413" y="889"/>
                  </a:lnTo>
                  <a:lnTo>
                    <a:pt x="4388" y="892"/>
                  </a:lnTo>
                  <a:lnTo>
                    <a:pt x="4363" y="896"/>
                  </a:lnTo>
                  <a:lnTo>
                    <a:pt x="4335" y="900"/>
                  </a:lnTo>
                  <a:lnTo>
                    <a:pt x="4306" y="900"/>
                  </a:lnTo>
                  <a:lnTo>
                    <a:pt x="4304" y="900"/>
                  </a:lnTo>
                  <a:lnTo>
                    <a:pt x="4275" y="900"/>
                  </a:lnTo>
                  <a:lnTo>
                    <a:pt x="4248" y="898"/>
                  </a:lnTo>
                  <a:lnTo>
                    <a:pt x="4227" y="896"/>
                  </a:lnTo>
                  <a:lnTo>
                    <a:pt x="4208" y="890"/>
                  </a:lnTo>
                  <a:lnTo>
                    <a:pt x="4192" y="885"/>
                  </a:lnTo>
                  <a:lnTo>
                    <a:pt x="4179" y="879"/>
                  </a:lnTo>
                  <a:lnTo>
                    <a:pt x="4167" y="869"/>
                  </a:lnTo>
                  <a:lnTo>
                    <a:pt x="4156" y="860"/>
                  </a:lnTo>
                  <a:lnTo>
                    <a:pt x="4150" y="852"/>
                  </a:lnTo>
                  <a:lnTo>
                    <a:pt x="4146" y="844"/>
                  </a:lnTo>
                  <a:lnTo>
                    <a:pt x="4143" y="835"/>
                  </a:lnTo>
                  <a:lnTo>
                    <a:pt x="4139" y="823"/>
                  </a:lnTo>
                  <a:lnTo>
                    <a:pt x="4137" y="812"/>
                  </a:lnTo>
                  <a:lnTo>
                    <a:pt x="4137" y="798"/>
                  </a:lnTo>
                  <a:lnTo>
                    <a:pt x="4137" y="785"/>
                  </a:lnTo>
                  <a:lnTo>
                    <a:pt x="4139" y="768"/>
                  </a:lnTo>
                  <a:lnTo>
                    <a:pt x="4166" y="495"/>
                  </a:lnTo>
                  <a:lnTo>
                    <a:pt x="4262" y="495"/>
                  </a:lnTo>
                  <a:lnTo>
                    <a:pt x="4298" y="495"/>
                  </a:lnTo>
                  <a:lnTo>
                    <a:pt x="4331" y="499"/>
                  </a:lnTo>
                  <a:lnTo>
                    <a:pt x="4344" y="501"/>
                  </a:lnTo>
                  <a:lnTo>
                    <a:pt x="4358" y="505"/>
                  </a:lnTo>
                  <a:lnTo>
                    <a:pt x="4371" y="508"/>
                  </a:lnTo>
                  <a:lnTo>
                    <a:pt x="4381" y="514"/>
                  </a:lnTo>
                  <a:lnTo>
                    <a:pt x="4390" y="520"/>
                  </a:lnTo>
                  <a:lnTo>
                    <a:pt x="4400" y="529"/>
                  </a:lnTo>
                  <a:lnTo>
                    <a:pt x="4407" y="539"/>
                  </a:lnTo>
                  <a:lnTo>
                    <a:pt x="4411" y="551"/>
                  </a:lnTo>
                  <a:lnTo>
                    <a:pt x="4417" y="566"/>
                  </a:lnTo>
                  <a:lnTo>
                    <a:pt x="4419" y="581"/>
                  </a:lnTo>
                  <a:lnTo>
                    <a:pt x="4419" y="599"/>
                  </a:lnTo>
                  <a:lnTo>
                    <a:pt x="4419" y="620"/>
                  </a:lnTo>
                  <a:lnTo>
                    <a:pt x="4517" y="620"/>
                  </a:lnTo>
                  <a:lnTo>
                    <a:pt x="4550" y="299"/>
                  </a:lnTo>
                  <a:lnTo>
                    <a:pt x="4467" y="299"/>
                  </a:lnTo>
                  <a:lnTo>
                    <a:pt x="4465" y="305"/>
                  </a:lnTo>
                  <a:lnTo>
                    <a:pt x="4461" y="318"/>
                  </a:lnTo>
                  <a:lnTo>
                    <a:pt x="4455" y="337"/>
                  </a:lnTo>
                  <a:lnTo>
                    <a:pt x="4442" y="359"/>
                  </a:lnTo>
                  <a:lnTo>
                    <a:pt x="4434" y="370"/>
                  </a:lnTo>
                  <a:lnTo>
                    <a:pt x="4423" y="380"/>
                  </a:lnTo>
                  <a:lnTo>
                    <a:pt x="4411" y="389"/>
                  </a:lnTo>
                  <a:lnTo>
                    <a:pt x="4396" y="399"/>
                  </a:lnTo>
                  <a:lnTo>
                    <a:pt x="4379" y="407"/>
                  </a:lnTo>
                  <a:lnTo>
                    <a:pt x="4359" y="412"/>
                  </a:lnTo>
                  <a:lnTo>
                    <a:pt x="4336" y="416"/>
                  </a:lnTo>
                  <a:lnTo>
                    <a:pt x="4313" y="416"/>
                  </a:lnTo>
                  <a:lnTo>
                    <a:pt x="4173" y="416"/>
                  </a:lnTo>
                  <a:lnTo>
                    <a:pt x="4208" y="73"/>
                  </a:lnTo>
                  <a:lnTo>
                    <a:pt x="4473" y="73"/>
                  </a:lnTo>
                  <a:lnTo>
                    <a:pt x="4498" y="74"/>
                  </a:lnTo>
                  <a:lnTo>
                    <a:pt x="4521" y="76"/>
                  </a:lnTo>
                  <a:lnTo>
                    <a:pt x="4544" y="80"/>
                  </a:lnTo>
                  <a:lnTo>
                    <a:pt x="4567" y="86"/>
                  </a:lnTo>
                  <a:lnTo>
                    <a:pt x="4588" y="94"/>
                  </a:lnTo>
                  <a:lnTo>
                    <a:pt x="4609" y="101"/>
                  </a:lnTo>
                  <a:lnTo>
                    <a:pt x="4628" y="113"/>
                  </a:lnTo>
                  <a:lnTo>
                    <a:pt x="4647" y="124"/>
                  </a:lnTo>
                  <a:lnTo>
                    <a:pt x="4663" y="138"/>
                  </a:lnTo>
                  <a:lnTo>
                    <a:pt x="4678" y="151"/>
                  </a:lnTo>
                  <a:lnTo>
                    <a:pt x="4692" y="167"/>
                  </a:lnTo>
                  <a:lnTo>
                    <a:pt x="4703" y="184"/>
                  </a:lnTo>
                  <a:lnTo>
                    <a:pt x="4713" y="201"/>
                  </a:lnTo>
                  <a:lnTo>
                    <a:pt x="4720" y="220"/>
                  </a:lnTo>
                  <a:lnTo>
                    <a:pt x="4726" y="242"/>
                  </a:lnTo>
                  <a:lnTo>
                    <a:pt x="4728" y="263"/>
                  </a:lnTo>
                  <a:lnTo>
                    <a:pt x="4814" y="263"/>
                  </a:lnTo>
                  <a:lnTo>
                    <a:pt x="4836" y="73"/>
                  </a:lnTo>
                  <a:lnTo>
                    <a:pt x="4974" y="73"/>
                  </a:lnTo>
                  <a:lnTo>
                    <a:pt x="4974" y="73"/>
                  </a:lnTo>
                  <a:lnTo>
                    <a:pt x="5005" y="76"/>
                  </a:lnTo>
                  <a:lnTo>
                    <a:pt x="5028" y="82"/>
                  </a:lnTo>
                  <a:lnTo>
                    <a:pt x="5037" y="86"/>
                  </a:lnTo>
                  <a:lnTo>
                    <a:pt x="5047" y="90"/>
                  </a:lnTo>
                  <a:lnTo>
                    <a:pt x="5054" y="96"/>
                  </a:lnTo>
                  <a:lnTo>
                    <a:pt x="5060" y="103"/>
                  </a:lnTo>
                  <a:lnTo>
                    <a:pt x="5066" y="109"/>
                  </a:lnTo>
                  <a:lnTo>
                    <a:pt x="5070" y="119"/>
                  </a:lnTo>
                  <a:lnTo>
                    <a:pt x="5074" y="128"/>
                  </a:lnTo>
                  <a:lnTo>
                    <a:pt x="5076" y="140"/>
                  </a:lnTo>
                  <a:lnTo>
                    <a:pt x="5077" y="151"/>
                  </a:lnTo>
                  <a:lnTo>
                    <a:pt x="5079" y="167"/>
                  </a:lnTo>
                  <a:lnTo>
                    <a:pt x="5077" y="182"/>
                  </a:lnTo>
                  <a:lnTo>
                    <a:pt x="5077" y="199"/>
                  </a:lnTo>
                  <a:close/>
                  <a:moveTo>
                    <a:pt x="5717" y="284"/>
                  </a:moveTo>
                  <a:lnTo>
                    <a:pt x="5713" y="305"/>
                  </a:lnTo>
                  <a:lnTo>
                    <a:pt x="5709" y="324"/>
                  </a:lnTo>
                  <a:lnTo>
                    <a:pt x="5703" y="341"/>
                  </a:lnTo>
                  <a:lnTo>
                    <a:pt x="5698" y="359"/>
                  </a:lnTo>
                  <a:lnTo>
                    <a:pt x="5690" y="376"/>
                  </a:lnTo>
                  <a:lnTo>
                    <a:pt x="5680" y="389"/>
                  </a:lnTo>
                  <a:lnTo>
                    <a:pt x="5671" y="405"/>
                  </a:lnTo>
                  <a:lnTo>
                    <a:pt x="5659" y="416"/>
                  </a:lnTo>
                  <a:lnTo>
                    <a:pt x="5646" y="428"/>
                  </a:lnTo>
                  <a:lnTo>
                    <a:pt x="5634" y="437"/>
                  </a:lnTo>
                  <a:lnTo>
                    <a:pt x="5619" y="445"/>
                  </a:lnTo>
                  <a:lnTo>
                    <a:pt x="5604" y="453"/>
                  </a:lnTo>
                  <a:lnTo>
                    <a:pt x="5588" y="458"/>
                  </a:lnTo>
                  <a:lnTo>
                    <a:pt x="5571" y="462"/>
                  </a:lnTo>
                  <a:lnTo>
                    <a:pt x="5554" y="464"/>
                  </a:lnTo>
                  <a:lnTo>
                    <a:pt x="5534" y="466"/>
                  </a:lnTo>
                  <a:lnTo>
                    <a:pt x="5504" y="466"/>
                  </a:lnTo>
                  <a:lnTo>
                    <a:pt x="5444" y="466"/>
                  </a:lnTo>
                  <a:lnTo>
                    <a:pt x="5387" y="466"/>
                  </a:lnTo>
                  <a:lnTo>
                    <a:pt x="5360" y="466"/>
                  </a:lnTo>
                  <a:lnTo>
                    <a:pt x="5398" y="73"/>
                  </a:lnTo>
                  <a:lnTo>
                    <a:pt x="5515" y="73"/>
                  </a:lnTo>
                  <a:lnTo>
                    <a:pt x="5542" y="74"/>
                  </a:lnTo>
                  <a:lnTo>
                    <a:pt x="5565" y="76"/>
                  </a:lnTo>
                  <a:lnTo>
                    <a:pt x="5588" y="82"/>
                  </a:lnTo>
                  <a:lnTo>
                    <a:pt x="5609" y="88"/>
                  </a:lnTo>
                  <a:lnTo>
                    <a:pt x="5628" y="96"/>
                  </a:lnTo>
                  <a:lnTo>
                    <a:pt x="5646" y="107"/>
                  </a:lnTo>
                  <a:lnTo>
                    <a:pt x="5663" y="119"/>
                  </a:lnTo>
                  <a:lnTo>
                    <a:pt x="5676" y="132"/>
                  </a:lnTo>
                  <a:lnTo>
                    <a:pt x="5688" y="147"/>
                  </a:lnTo>
                  <a:lnTo>
                    <a:pt x="5698" y="163"/>
                  </a:lnTo>
                  <a:lnTo>
                    <a:pt x="5705" y="180"/>
                  </a:lnTo>
                  <a:lnTo>
                    <a:pt x="5711" y="197"/>
                  </a:lnTo>
                  <a:lnTo>
                    <a:pt x="5715" y="218"/>
                  </a:lnTo>
                  <a:lnTo>
                    <a:pt x="5717" y="238"/>
                  </a:lnTo>
                  <a:lnTo>
                    <a:pt x="5717" y="261"/>
                  </a:lnTo>
                  <a:lnTo>
                    <a:pt x="5717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9" name="Kuvan paikkamerkki 2"/>
          <p:cNvSpPr>
            <a:spLocks noGrp="1"/>
          </p:cNvSpPr>
          <p:nvPr>
            <p:ph type="pic" idx="14"/>
          </p:nvPr>
        </p:nvSpPr>
        <p:spPr>
          <a:xfrm>
            <a:off x="0" y="3429000"/>
            <a:ext cx="4572000" cy="3429000"/>
          </a:xfrm>
          <a:solidFill>
            <a:srgbClr val="C0C0C0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10" name="Kuvan paikkamerkki 2"/>
          <p:cNvSpPr>
            <a:spLocks noGrp="1"/>
          </p:cNvSpPr>
          <p:nvPr>
            <p:ph type="pic" idx="15"/>
          </p:nvPr>
        </p:nvSpPr>
        <p:spPr>
          <a:xfrm>
            <a:off x="4572000" y="3429000"/>
            <a:ext cx="4572000" cy="3429000"/>
          </a:xfrm>
          <a:solidFill>
            <a:srgbClr val="C0C0C0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3429000"/>
          </a:xfrm>
          <a:solidFill>
            <a:srgbClr val="C0C0C0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8" name="Kuvan paikkamerkki 2"/>
          <p:cNvSpPr>
            <a:spLocks noGrp="1"/>
          </p:cNvSpPr>
          <p:nvPr>
            <p:ph type="pic" idx="13"/>
          </p:nvPr>
        </p:nvSpPr>
        <p:spPr>
          <a:xfrm>
            <a:off x="4572000" y="0"/>
            <a:ext cx="4572000" cy="3429000"/>
          </a:xfrm>
          <a:solidFill>
            <a:srgbClr val="C0C0C0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13" name="Päivämäärän paikkamerkki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 charset="0"/>
                <a:ea typeface="Geneva" charset="-128"/>
              </a:defRPr>
            </a:lvl1pPr>
          </a:lstStyle>
          <a:p>
            <a:pPr>
              <a:defRPr/>
            </a:pPr>
            <a:fld id="{1F86C6CD-D592-4CB9-A9EA-F2CE5D714A19}" type="datetime1">
              <a:rPr lang="fi-FI"/>
              <a:pPr>
                <a:defRPr/>
              </a:pPr>
              <a:t>20.2.2017</a:t>
            </a:fld>
            <a:endParaRPr lang="fi-FI" dirty="0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57200">
              <a:defRPr>
                <a:solidFill>
                  <a:srgbClr val="FFFFFF"/>
                </a:solidFill>
                <a:latin typeface="Lucida Grande" charset="0"/>
              </a:defRPr>
            </a:lvl1pPr>
          </a:lstStyle>
          <a:p>
            <a:pPr>
              <a:defRPr/>
            </a:pPr>
            <a:fld id="{A87FF369-5C78-4158-AE81-7367E2310AB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232968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6" descr="ViljelijänBernerFi_logo_PPT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Lucida Grande" charset="0"/>
                <a:ea typeface="Geneva" charset="-128"/>
              </a:defRPr>
            </a:lvl1pPr>
          </a:lstStyle>
          <a:p>
            <a:pPr>
              <a:defRPr/>
            </a:pPr>
            <a:fld id="{BFE68B1B-EB01-4691-8C77-17180D55B173}" type="datetime1">
              <a:rPr lang="fi-FI"/>
              <a:pPr>
                <a:defRPr/>
              </a:pPr>
              <a:t>20.2.2017</a:t>
            </a:fld>
            <a:endParaRPr lang="fi-FI" dirty="0"/>
          </a:p>
        </p:txBody>
      </p:sp>
      <p:sp>
        <p:nvSpPr>
          <p:cNvPr id="4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>
              <a:defRPr>
                <a:latin typeface="Lucida Grande" charset="0"/>
              </a:defRPr>
            </a:lvl1pPr>
          </a:lstStyle>
          <a:p>
            <a:pPr>
              <a:defRPr/>
            </a:pPr>
            <a:fld id="{522A77C4-6495-4771-9ABB-4CE1C9B074D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479494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6" descr="ViljelijänBernerFi_logo_PPT-0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51520" y="2372884"/>
            <a:ext cx="8640960" cy="1928157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ct val="85000"/>
              </a:lnSpc>
              <a:defRPr sz="7400" spc="-100" baseline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 charset="0"/>
                <a:ea typeface="Geneva" charset="-128"/>
              </a:defRPr>
            </a:lvl1pPr>
          </a:lstStyle>
          <a:p>
            <a:pPr>
              <a:defRPr/>
            </a:pPr>
            <a:fld id="{396AEB8C-F94E-4234-A5F7-65B627707B3C}" type="datetime1">
              <a:rPr lang="fi-FI"/>
              <a:pPr>
                <a:defRPr/>
              </a:pPr>
              <a:t>20.2.2017</a:t>
            </a:fld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>
              <a:defRPr>
                <a:solidFill>
                  <a:srgbClr val="FFFFFF"/>
                </a:solidFill>
                <a:latin typeface="Lucida Grande" charset="0"/>
              </a:defRPr>
            </a:lvl1pPr>
          </a:lstStyle>
          <a:p>
            <a:pPr>
              <a:defRPr/>
            </a:pPr>
            <a:fld id="{05FA2E5D-2FE3-4BB5-9572-230D5CE93CD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248411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pitkä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 descr="ViljelijänBernerFi_logo_PPT-0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51520" y="1750991"/>
            <a:ext cx="8640960" cy="2062052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ct val="95000"/>
              </a:lnSpc>
              <a:defRPr sz="4000" spc="-50" baseline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54337"/>
            <a:ext cx="6400800" cy="1513447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000" spc="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5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 charset="0"/>
                <a:ea typeface="Geneva" charset="-128"/>
              </a:defRPr>
            </a:lvl1pPr>
          </a:lstStyle>
          <a:p>
            <a:pPr>
              <a:defRPr/>
            </a:pPr>
            <a:fld id="{C6B79815-A3CD-40E8-939E-7A89C68C0D41}" type="datetime1">
              <a:rPr lang="fi-FI"/>
              <a:pPr>
                <a:defRPr/>
              </a:pPr>
              <a:t>20.2.2017</a:t>
            </a:fld>
            <a:endParaRPr lang="fi-FI" dirty="0"/>
          </a:p>
        </p:txBody>
      </p:sp>
      <p:sp>
        <p:nvSpPr>
          <p:cNvPr id="6" name="Dian numeron paikkamerkki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>
              <a:defRPr>
                <a:solidFill>
                  <a:srgbClr val="FFFFFF"/>
                </a:solidFill>
                <a:latin typeface="Lucida Grande" charset="0"/>
              </a:defRPr>
            </a:lvl1pPr>
          </a:lstStyle>
          <a:p>
            <a:pPr>
              <a:defRPr/>
            </a:pPr>
            <a:fld id="{17676CC7-FEC9-46D8-B8C8-EC876EE74DF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1215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iljelijänBernerFi_logo_PPT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1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735583" y="1892829"/>
            <a:ext cx="7772400" cy="1928157"/>
          </a:xfrm>
        </p:spPr>
        <p:txBody>
          <a:bodyPr lIns="0" tIns="0" rIns="0" bIns="0" anchor="b" anchorCtr="0">
            <a:noAutofit/>
          </a:bodyPr>
          <a:lstStyle>
            <a:lvl1pPr algn="ctr">
              <a:lnSpc>
                <a:spcPct val="90000"/>
              </a:lnSpc>
              <a:defRPr sz="4400" spc="-50" baseline="0"/>
            </a:lvl1pPr>
          </a:lstStyle>
          <a:p>
            <a:r>
              <a:rPr lang="fi-FI" dirty="0" smtClean="0"/>
              <a:t>LISÄÄ KAKSIRIVINEN OTSIKKO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61683"/>
            <a:ext cx="6400800" cy="1698031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>
                <a:solidFill>
                  <a:srgbClr val="00347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6A58-A8A6-491E-A791-94B25DB5D833}" type="datetime1">
              <a:rPr lang="fi-FI" smtClean="0"/>
              <a:t>20.2.2017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448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/>
          <p:cNvGrpSpPr/>
          <p:nvPr userDrawn="1"/>
        </p:nvGrpSpPr>
        <p:grpSpPr>
          <a:xfrm>
            <a:off x="1971061" y="2796535"/>
            <a:ext cx="5568314" cy="1208631"/>
            <a:chOff x="836951" y="1645013"/>
            <a:chExt cx="7875685" cy="1709458"/>
          </a:xfrm>
          <a:solidFill>
            <a:srgbClr val="003479"/>
          </a:solidFill>
        </p:grpSpPr>
        <p:sp>
          <p:nvSpPr>
            <p:cNvPr id="3" name="Freeform 6"/>
            <p:cNvSpPr>
              <a:spLocks noEditPoints="1"/>
            </p:cNvSpPr>
            <p:nvPr/>
          </p:nvSpPr>
          <p:spPr bwMode="auto">
            <a:xfrm>
              <a:off x="876292" y="1645013"/>
              <a:ext cx="1154001" cy="911399"/>
            </a:xfrm>
            <a:custGeom>
              <a:avLst/>
              <a:gdLst>
                <a:gd name="T0" fmla="*/ 1046 w 1232"/>
                <a:gd name="T1" fmla="*/ 929 h 973"/>
                <a:gd name="T2" fmla="*/ 1134 w 1232"/>
                <a:gd name="T3" fmla="*/ 864 h 973"/>
                <a:gd name="T4" fmla="*/ 1181 w 1232"/>
                <a:gd name="T5" fmla="*/ 794 h 973"/>
                <a:gd name="T6" fmla="*/ 1202 w 1232"/>
                <a:gd name="T7" fmla="*/ 695 h 973"/>
                <a:gd name="T8" fmla="*/ 1184 w 1232"/>
                <a:gd name="T9" fmla="*/ 606 h 973"/>
                <a:gd name="T10" fmla="*/ 1131 w 1232"/>
                <a:gd name="T11" fmla="*/ 533 h 973"/>
                <a:gd name="T12" fmla="*/ 1044 w 1232"/>
                <a:gd name="T13" fmla="*/ 481 h 973"/>
                <a:gd name="T14" fmla="*/ 985 w 1232"/>
                <a:gd name="T15" fmla="*/ 457 h 973"/>
                <a:gd name="T16" fmla="*/ 1060 w 1232"/>
                <a:gd name="T17" fmla="*/ 439 h 973"/>
                <a:gd name="T18" fmla="*/ 1148 w 1232"/>
                <a:gd name="T19" fmla="*/ 389 h 973"/>
                <a:gd name="T20" fmla="*/ 1200 w 1232"/>
                <a:gd name="T21" fmla="*/ 330 h 973"/>
                <a:gd name="T22" fmla="*/ 1227 w 1232"/>
                <a:gd name="T23" fmla="*/ 259 h 973"/>
                <a:gd name="T24" fmla="*/ 1229 w 1232"/>
                <a:gd name="T25" fmla="*/ 174 h 973"/>
                <a:gd name="T26" fmla="*/ 1196 w 1232"/>
                <a:gd name="T27" fmla="*/ 101 h 973"/>
                <a:gd name="T28" fmla="*/ 1152 w 1232"/>
                <a:gd name="T29" fmla="*/ 55 h 973"/>
                <a:gd name="T30" fmla="*/ 1048 w 1232"/>
                <a:gd name="T31" fmla="*/ 11 h 973"/>
                <a:gd name="T32" fmla="*/ 102 w 1232"/>
                <a:gd name="T33" fmla="*/ 0 h 973"/>
                <a:gd name="T34" fmla="*/ 159 w 1232"/>
                <a:gd name="T35" fmla="*/ 74 h 973"/>
                <a:gd name="T36" fmla="*/ 209 w 1232"/>
                <a:gd name="T37" fmla="*/ 88 h 973"/>
                <a:gd name="T38" fmla="*/ 236 w 1232"/>
                <a:gd name="T39" fmla="*/ 119 h 973"/>
                <a:gd name="T40" fmla="*/ 242 w 1232"/>
                <a:gd name="T41" fmla="*/ 201 h 973"/>
                <a:gd name="T42" fmla="*/ 171 w 1232"/>
                <a:gd name="T43" fmla="*/ 837 h 973"/>
                <a:gd name="T44" fmla="*/ 144 w 1232"/>
                <a:gd name="T45" fmla="*/ 871 h 973"/>
                <a:gd name="T46" fmla="*/ 96 w 1232"/>
                <a:gd name="T47" fmla="*/ 892 h 973"/>
                <a:gd name="T48" fmla="*/ 8 w 1232"/>
                <a:gd name="T49" fmla="*/ 898 h 973"/>
                <a:gd name="T50" fmla="*/ 910 w 1232"/>
                <a:gd name="T51" fmla="*/ 969 h 973"/>
                <a:gd name="T52" fmla="*/ 693 w 1232"/>
                <a:gd name="T53" fmla="*/ 73 h 973"/>
                <a:gd name="T54" fmla="*/ 777 w 1232"/>
                <a:gd name="T55" fmla="*/ 86 h 973"/>
                <a:gd name="T56" fmla="*/ 843 w 1232"/>
                <a:gd name="T57" fmla="*/ 124 h 973"/>
                <a:gd name="T58" fmla="*/ 873 w 1232"/>
                <a:gd name="T59" fmla="*/ 186 h 973"/>
                <a:gd name="T60" fmla="*/ 881 w 1232"/>
                <a:gd name="T61" fmla="*/ 257 h 973"/>
                <a:gd name="T62" fmla="*/ 860 w 1232"/>
                <a:gd name="T63" fmla="*/ 322 h 973"/>
                <a:gd name="T64" fmla="*/ 814 w 1232"/>
                <a:gd name="T65" fmla="*/ 372 h 973"/>
                <a:gd name="T66" fmla="*/ 750 w 1232"/>
                <a:gd name="T67" fmla="*/ 405 h 973"/>
                <a:gd name="T68" fmla="*/ 676 w 1232"/>
                <a:gd name="T69" fmla="*/ 418 h 973"/>
                <a:gd name="T70" fmla="*/ 507 w 1232"/>
                <a:gd name="T71" fmla="*/ 842 h 973"/>
                <a:gd name="T72" fmla="*/ 493 w 1232"/>
                <a:gd name="T73" fmla="*/ 800 h 973"/>
                <a:gd name="T74" fmla="*/ 520 w 1232"/>
                <a:gd name="T75" fmla="*/ 493 h 973"/>
                <a:gd name="T76" fmla="*/ 735 w 1232"/>
                <a:gd name="T77" fmla="*/ 503 h 973"/>
                <a:gd name="T78" fmla="*/ 814 w 1232"/>
                <a:gd name="T79" fmla="*/ 545 h 973"/>
                <a:gd name="T80" fmla="*/ 858 w 1232"/>
                <a:gd name="T81" fmla="*/ 608 h 973"/>
                <a:gd name="T82" fmla="*/ 873 w 1232"/>
                <a:gd name="T83" fmla="*/ 683 h 973"/>
                <a:gd name="T84" fmla="*/ 860 w 1232"/>
                <a:gd name="T85" fmla="*/ 760 h 973"/>
                <a:gd name="T86" fmla="*/ 823 w 1232"/>
                <a:gd name="T87" fmla="*/ 823 h 973"/>
                <a:gd name="T88" fmla="*/ 766 w 1232"/>
                <a:gd name="T89" fmla="*/ 869 h 973"/>
                <a:gd name="T90" fmla="*/ 689 w 1232"/>
                <a:gd name="T91" fmla="*/ 890 h 973"/>
                <a:gd name="T92" fmla="*/ 582 w 1232"/>
                <a:gd name="T93" fmla="*/ 885 h 973"/>
                <a:gd name="T94" fmla="*/ 522 w 1232"/>
                <a:gd name="T95" fmla="*/ 86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2" h="973">
                  <a:moveTo>
                    <a:pt x="946" y="963"/>
                  </a:moveTo>
                  <a:lnTo>
                    <a:pt x="983" y="954"/>
                  </a:lnTo>
                  <a:lnTo>
                    <a:pt x="1017" y="942"/>
                  </a:lnTo>
                  <a:lnTo>
                    <a:pt x="1046" y="929"/>
                  </a:lnTo>
                  <a:lnTo>
                    <a:pt x="1073" y="913"/>
                  </a:lnTo>
                  <a:lnTo>
                    <a:pt x="1096" y="898"/>
                  </a:lnTo>
                  <a:lnTo>
                    <a:pt x="1117" y="881"/>
                  </a:lnTo>
                  <a:lnTo>
                    <a:pt x="1134" y="864"/>
                  </a:lnTo>
                  <a:lnTo>
                    <a:pt x="1150" y="846"/>
                  </a:lnTo>
                  <a:lnTo>
                    <a:pt x="1161" y="829"/>
                  </a:lnTo>
                  <a:lnTo>
                    <a:pt x="1173" y="812"/>
                  </a:lnTo>
                  <a:lnTo>
                    <a:pt x="1181" y="794"/>
                  </a:lnTo>
                  <a:lnTo>
                    <a:pt x="1188" y="777"/>
                  </a:lnTo>
                  <a:lnTo>
                    <a:pt x="1196" y="745"/>
                  </a:lnTo>
                  <a:lnTo>
                    <a:pt x="1200" y="718"/>
                  </a:lnTo>
                  <a:lnTo>
                    <a:pt x="1202" y="695"/>
                  </a:lnTo>
                  <a:lnTo>
                    <a:pt x="1200" y="672"/>
                  </a:lnTo>
                  <a:lnTo>
                    <a:pt x="1198" y="650"/>
                  </a:lnTo>
                  <a:lnTo>
                    <a:pt x="1192" y="627"/>
                  </a:lnTo>
                  <a:lnTo>
                    <a:pt x="1184" y="606"/>
                  </a:lnTo>
                  <a:lnTo>
                    <a:pt x="1173" y="587"/>
                  </a:lnTo>
                  <a:lnTo>
                    <a:pt x="1161" y="568"/>
                  </a:lnTo>
                  <a:lnTo>
                    <a:pt x="1148" y="551"/>
                  </a:lnTo>
                  <a:lnTo>
                    <a:pt x="1131" y="533"/>
                  </a:lnTo>
                  <a:lnTo>
                    <a:pt x="1111" y="518"/>
                  </a:lnTo>
                  <a:lnTo>
                    <a:pt x="1092" y="505"/>
                  </a:lnTo>
                  <a:lnTo>
                    <a:pt x="1069" y="493"/>
                  </a:lnTo>
                  <a:lnTo>
                    <a:pt x="1044" y="481"/>
                  </a:lnTo>
                  <a:lnTo>
                    <a:pt x="1017" y="474"/>
                  </a:lnTo>
                  <a:lnTo>
                    <a:pt x="990" y="466"/>
                  </a:lnTo>
                  <a:lnTo>
                    <a:pt x="960" y="460"/>
                  </a:lnTo>
                  <a:lnTo>
                    <a:pt x="985" y="457"/>
                  </a:lnTo>
                  <a:lnTo>
                    <a:pt x="1008" y="453"/>
                  </a:lnTo>
                  <a:lnTo>
                    <a:pt x="1025" y="449"/>
                  </a:lnTo>
                  <a:lnTo>
                    <a:pt x="1031" y="449"/>
                  </a:lnTo>
                  <a:lnTo>
                    <a:pt x="1060" y="439"/>
                  </a:lnTo>
                  <a:lnTo>
                    <a:pt x="1086" y="428"/>
                  </a:lnTo>
                  <a:lnTo>
                    <a:pt x="1109" y="416"/>
                  </a:lnTo>
                  <a:lnTo>
                    <a:pt x="1131" y="403"/>
                  </a:lnTo>
                  <a:lnTo>
                    <a:pt x="1148" y="389"/>
                  </a:lnTo>
                  <a:lnTo>
                    <a:pt x="1163" y="374"/>
                  </a:lnTo>
                  <a:lnTo>
                    <a:pt x="1179" y="359"/>
                  </a:lnTo>
                  <a:lnTo>
                    <a:pt x="1190" y="345"/>
                  </a:lnTo>
                  <a:lnTo>
                    <a:pt x="1200" y="330"/>
                  </a:lnTo>
                  <a:lnTo>
                    <a:pt x="1207" y="314"/>
                  </a:lnTo>
                  <a:lnTo>
                    <a:pt x="1215" y="299"/>
                  </a:lnTo>
                  <a:lnTo>
                    <a:pt x="1221" y="286"/>
                  </a:lnTo>
                  <a:lnTo>
                    <a:pt x="1227" y="259"/>
                  </a:lnTo>
                  <a:lnTo>
                    <a:pt x="1230" y="236"/>
                  </a:lnTo>
                  <a:lnTo>
                    <a:pt x="1232" y="215"/>
                  </a:lnTo>
                  <a:lnTo>
                    <a:pt x="1230" y="195"/>
                  </a:lnTo>
                  <a:lnTo>
                    <a:pt x="1229" y="174"/>
                  </a:lnTo>
                  <a:lnTo>
                    <a:pt x="1223" y="155"/>
                  </a:lnTo>
                  <a:lnTo>
                    <a:pt x="1215" y="136"/>
                  </a:lnTo>
                  <a:lnTo>
                    <a:pt x="1207" y="117"/>
                  </a:lnTo>
                  <a:lnTo>
                    <a:pt x="1196" y="101"/>
                  </a:lnTo>
                  <a:lnTo>
                    <a:pt x="1182" y="84"/>
                  </a:lnTo>
                  <a:lnTo>
                    <a:pt x="1173" y="74"/>
                  </a:lnTo>
                  <a:lnTo>
                    <a:pt x="1163" y="65"/>
                  </a:lnTo>
                  <a:lnTo>
                    <a:pt x="1152" y="55"/>
                  </a:lnTo>
                  <a:lnTo>
                    <a:pt x="1138" y="48"/>
                  </a:lnTo>
                  <a:lnTo>
                    <a:pt x="1113" y="32"/>
                  </a:lnTo>
                  <a:lnTo>
                    <a:pt x="1083" y="21"/>
                  </a:lnTo>
                  <a:lnTo>
                    <a:pt x="1048" y="11"/>
                  </a:lnTo>
                  <a:lnTo>
                    <a:pt x="1012" y="3"/>
                  </a:lnTo>
                  <a:lnTo>
                    <a:pt x="971" y="0"/>
                  </a:lnTo>
                  <a:lnTo>
                    <a:pt x="929" y="0"/>
                  </a:lnTo>
                  <a:lnTo>
                    <a:pt x="102" y="0"/>
                  </a:lnTo>
                  <a:lnTo>
                    <a:pt x="96" y="73"/>
                  </a:lnTo>
                  <a:lnTo>
                    <a:pt x="123" y="73"/>
                  </a:lnTo>
                  <a:lnTo>
                    <a:pt x="142" y="73"/>
                  </a:lnTo>
                  <a:lnTo>
                    <a:pt x="159" y="74"/>
                  </a:lnTo>
                  <a:lnTo>
                    <a:pt x="173" y="76"/>
                  </a:lnTo>
                  <a:lnTo>
                    <a:pt x="186" y="78"/>
                  </a:lnTo>
                  <a:lnTo>
                    <a:pt x="199" y="82"/>
                  </a:lnTo>
                  <a:lnTo>
                    <a:pt x="209" y="88"/>
                  </a:lnTo>
                  <a:lnTo>
                    <a:pt x="219" y="94"/>
                  </a:lnTo>
                  <a:lnTo>
                    <a:pt x="224" y="101"/>
                  </a:lnTo>
                  <a:lnTo>
                    <a:pt x="230" y="109"/>
                  </a:lnTo>
                  <a:lnTo>
                    <a:pt x="236" y="119"/>
                  </a:lnTo>
                  <a:lnTo>
                    <a:pt x="240" y="128"/>
                  </a:lnTo>
                  <a:lnTo>
                    <a:pt x="242" y="140"/>
                  </a:lnTo>
                  <a:lnTo>
                    <a:pt x="244" y="167"/>
                  </a:lnTo>
                  <a:lnTo>
                    <a:pt x="242" y="201"/>
                  </a:lnTo>
                  <a:lnTo>
                    <a:pt x="184" y="773"/>
                  </a:lnTo>
                  <a:lnTo>
                    <a:pt x="180" y="802"/>
                  </a:lnTo>
                  <a:lnTo>
                    <a:pt x="175" y="827"/>
                  </a:lnTo>
                  <a:lnTo>
                    <a:pt x="171" y="837"/>
                  </a:lnTo>
                  <a:lnTo>
                    <a:pt x="165" y="848"/>
                  </a:lnTo>
                  <a:lnTo>
                    <a:pt x="159" y="856"/>
                  </a:lnTo>
                  <a:lnTo>
                    <a:pt x="152" y="865"/>
                  </a:lnTo>
                  <a:lnTo>
                    <a:pt x="144" y="871"/>
                  </a:lnTo>
                  <a:lnTo>
                    <a:pt x="134" y="879"/>
                  </a:lnTo>
                  <a:lnTo>
                    <a:pt x="123" y="885"/>
                  </a:lnTo>
                  <a:lnTo>
                    <a:pt x="111" y="889"/>
                  </a:lnTo>
                  <a:lnTo>
                    <a:pt x="96" y="892"/>
                  </a:lnTo>
                  <a:lnTo>
                    <a:pt x="80" y="894"/>
                  </a:lnTo>
                  <a:lnTo>
                    <a:pt x="63" y="896"/>
                  </a:lnTo>
                  <a:lnTo>
                    <a:pt x="44" y="898"/>
                  </a:lnTo>
                  <a:lnTo>
                    <a:pt x="8" y="898"/>
                  </a:lnTo>
                  <a:lnTo>
                    <a:pt x="0" y="973"/>
                  </a:lnTo>
                  <a:lnTo>
                    <a:pt x="812" y="973"/>
                  </a:lnTo>
                  <a:lnTo>
                    <a:pt x="868" y="973"/>
                  </a:lnTo>
                  <a:lnTo>
                    <a:pt x="910" y="969"/>
                  </a:lnTo>
                  <a:lnTo>
                    <a:pt x="937" y="965"/>
                  </a:lnTo>
                  <a:lnTo>
                    <a:pt x="946" y="963"/>
                  </a:lnTo>
                  <a:close/>
                  <a:moveTo>
                    <a:pt x="564" y="73"/>
                  </a:moveTo>
                  <a:lnTo>
                    <a:pt x="693" y="73"/>
                  </a:lnTo>
                  <a:lnTo>
                    <a:pt x="716" y="73"/>
                  </a:lnTo>
                  <a:lnTo>
                    <a:pt x="737" y="74"/>
                  </a:lnTo>
                  <a:lnTo>
                    <a:pt x="758" y="80"/>
                  </a:lnTo>
                  <a:lnTo>
                    <a:pt x="777" y="86"/>
                  </a:lnTo>
                  <a:lnTo>
                    <a:pt x="797" y="94"/>
                  </a:lnTo>
                  <a:lnTo>
                    <a:pt x="814" y="101"/>
                  </a:lnTo>
                  <a:lnTo>
                    <a:pt x="829" y="113"/>
                  </a:lnTo>
                  <a:lnTo>
                    <a:pt x="843" y="124"/>
                  </a:lnTo>
                  <a:lnTo>
                    <a:pt x="852" y="138"/>
                  </a:lnTo>
                  <a:lnTo>
                    <a:pt x="862" y="153"/>
                  </a:lnTo>
                  <a:lnTo>
                    <a:pt x="868" y="169"/>
                  </a:lnTo>
                  <a:lnTo>
                    <a:pt x="873" y="186"/>
                  </a:lnTo>
                  <a:lnTo>
                    <a:pt x="879" y="203"/>
                  </a:lnTo>
                  <a:lnTo>
                    <a:pt x="881" y="220"/>
                  </a:lnTo>
                  <a:lnTo>
                    <a:pt x="881" y="238"/>
                  </a:lnTo>
                  <a:lnTo>
                    <a:pt x="881" y="257"/>
                  </a:lnTo>
                  <a:lnTo>
                    <a:pt x="877" y="274"/>
                  </a:lnTo>
                  <a:lnTo>
                    <a:pt x="873" y="291"/>
                  </a:lnTo>
                  <a:lnTo>
                    <a:pt x="868" y="307"/>
                  </a:lnTo>
                  <a:lnTo>
                    <a:pt x="860" y="322"/>
                  </a:lnTo>
                  <a:lnTo>
                    <a:pt x="850" y="336"/>
                  </a:lnTo>
                  <a:lnTo>
                    <a:pt x="839" y="349"/>
                  </a:lnTo>
                  <a:lnTo>
                    <a:pt x="827" y="361"/>
                  </a:lnTo>
                  <a:lnTo>
                    <a:pt x="814" y="372"/>
                  </a:lnTo>
                  <a:lnTo>
                    <a:pt x="798" y="382"/>
                  </a:lnTo>
                  <a:lnTo>
                    <a:pt x="783" y="391"/>
                  </a:lnTo>
                  <a:lnTo>
                    <a:pt x="768" y="399"/>
                  </a:lnTo>
                  <a:lnTo>
                    <a:pt x="750" y="405"/>
                  </a:lnTo>
                  <a:lnTo>
                    <a:pt x="731" y="410"/>
                  </a:lnTo>
                  <a:lnTo>
                    <a:pt x="714" y="414"/>
                  </a:lnTo>
                  <a:lnTo>
                    <a:pt x="695" y="416"/>
                  </a:lnTo>
                  <a:lnTo>
                    <a:pt x="676" y="418"/>
                  </a:lnTo>
                  <a:lnTo>
                    <a:pt x="528" y="418"/>
                  </a:lnTo>
                  <a:lnTo>
                    <a:pt x="564" y="73"/>
                  </a:lnTo>
                  <a:close/>
                  <a:moveTo>
                    <a:pt x="512" y="850"/>
                  </a:moveTo>
                  <a:lnTo>
                    <a:pt x="507" y="842"/>
                  </a:lnTo>
                  <a:lnTo>
                    <a:pt x="501" y="833"/>
                  </a:lnTo>
                  <a:lnTo>
                    <a:pt x="497" y="823"/>
                  </a:lnTo>
                  <a:lnTo>
                    <a:pt x="495" y="812"/>
                  </a:lnTo>
                  <a:lnTo>
                    <a:pt x="493" y="800"/>
                  </a:lnTo>
                  <a:lnTo>
                    <a:pt x="491" y="787"/>
                  </a:lnTo>
                  <a:lnTo>
                    <a:pt x="491" y="773"/>
                  </a:lnTo>
                  <a:lnTo>
                    <a:pt x="493" y="756"/>
                  </a:lnTo>
                  <a:lnTo>
                    <a:pt x="520" y="493"/>
                  </a:lnTo>
                  <a:lnTo>
                    <a:pt x="664" y="493"/>
                  </a:lnTo>
                  <a:lnTo>
                    <a:pt x="689" y="495"/>
                  </a:lnTo>
                  <a:lnTo>
                    <a:pt x="712" y="499"/>
                  </a:lnTo>
                  <a:lnTo>
                    <a:pt x="735" y="503"/>
                  </a:lnTo>
                  <a:lnTo>
                    <a:pt x="758" y="510"/>
                  </a:lnTo>
                  <a:lnTo>
                    <a:pt x="777" y="520"/>
                  </a:lnTo>
                  <a:lnTo>
                    <a:pt x="797" y="531"/>
                  </a:lnTo>
                  <a:lnTo>
                    <a:pt x="814" y="545"/>
                  </a:lnTo>
                  <a:lnTo>
                    <a:pt x="829" y="560"/>
                  </a:lnTo>
                  <a:lnTo>
                    <a:pt x="841" y="576"/>
                  </a:lnTo>
                  <a:lnTo>
                    <a:pt x="850" y="591"/>
                  </a:lnTo>
                  <a:lnTo>
                    <a:pt x="858" y="608"/>
                  </a:lnTo>
                  <a:lnTo>
                    <a:pt x="866" y="625"/>
                  </a:lnTo>
                  <a:lnTo>
                    <a:pt x="870" y="645"/>
                  </a:lnTo>
                  <a:lnTo>
                    <a:pt x="873" y="662"/>
                  </a:lnTo>
                  <a:lnTo>
                    <a:pt x="873" y="683"/>
                  </a:lnTo>
                  <a:lnTo>
                    <a:pt x="873" y="702"/>
                  </a:lnTo>
                  <a:lnTo>
                    <a:pt x="870" y="721"/>
                  </a:lnTo>
                  <a:lnTo>
                    <a:pt x="866" y="741"/>
                  </a:lnTo>
                  <a:lnTo>
                    <a:pt x="860" y="760"/>
                  </a:lnTo>
                  <a:lnTo>
                    <a:pt x="854" y="777"/>
                  </a:lnTo>
                  <a:lnTo>
                    <a:pt x="845" y="794"/>
                  </a:lnTo>
                  <a:lnTo>
                    <a:pt x="835" y="810"/>
                  </a:lnTo>
                  <a:lnTo>
                    <a:pt x="823" y="823"/>
                  </a:lnTo>
                  <a:lnTo>
                    <a:pt x="812" y="837"/>
                  </a:lnTo>
                  <a:lnTo>
                    <a:pt x="798" y="848"/>
                  </a:lnTo>
                  <a:lnTo>
                    <a:pt x="783" y="860"/>
                  </a:lnTo>
                  <a:lnTo>
                    <a:pt x="766" y="869"/>
                  </a:lnTo>
                  <a:lnTo>
                    <a:pt x="749" y="877"/>
                  </a:lnTo>
                  <a:lnTo>
                    <a:pt x="729" y="883"/>
                  </a:lnTo>
                  <a:lnTo>
                    <a:pt x="710" y="887"/>
                  </a:lnTo>
                  <a:lnTo>
                    <a:pt x="689" y="890"/>
                  </a:lnTo>
                  <a:lnTo>
                    <a:pt x="666" y="890"/>
                  </a:lnTo>
                  <a:lnTo>
                    <a:pt x="633" y="890"/>
                  </a:lnTo>
                  <a:lnTo>
                    <a:pt x="605" y="889"/>
                  </a:lnTo>
                  <a:lnTo>
                    <a:pt x="582" y="885"/>
                  </a:lnTo>
                  <a:lnTo>
                    <a:pt x="562" y="881"/>
                  </a:lnTo>
                  <a:lnTo>
                    <a:pt x="547" y="875"/>
                  </a:lnTo>
                  <a:lnTo>
                    <a:pt x="534" y="867"/>
                  </a:lnTo>
                  <a:lnTo>
                    <a:pt x="522" y="860"/>
                  </a:lnTo>
                  <a:lnTo>
                    <a:pt x="512" y="8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836951" y="2955441"/>
              <a:ext cx="7011121" cy="399030"/>
            </a:xfrm>
            <a:custGeom>
              <a:avLst/>
              <a:gdLst>
                <a:gd name="T0" fmla="*/ 3461 w 7485"/>
                <a:gd name="T1" fmla="*/ 265 h 426"/>
                <a:gd name="T2" fmla="*/ 2927 w 7485"/>
                <a:gd name="T3" fmla="*/ 257 h 426"/>
                <a:gd name="T4" fmla="*/ 2409 w 7485"/>
                <a:gd name="T5" fmla="*/ 238 h 426"/>
                <a:gd name="T6" fmla="*/ 1912 w 7485"/>
                <a:gd name="T7" fmla="*/ 211 h 426"/>
                <a:gd name="T8" fmla="*/ 1438 w 7485"/>
                <a:gd name="T9" fmla="*/ 177 h 426"/>
                <a:gd name="T10" fmla="*/ 988 w 7485"/>
                <a:gd name="T11" fmla="*/ 135 h 426"/>
                <a:gd name="T12" fmla="*/ 568 w 7485"/>
                <a:gd name="T13" fmla="*/ 85 h 426"/>
                <a:gd name="T14" fmla="*/ 180 w 7485"/>
                <a:gd name="T15" fmla="*/ 29 h 426"/>
                <a:gd name="T16" fmla="*/ 0 w 7485"/>
                <a:gd name="T17" fmla="*/ 8 h 426"/>
                <a:gd name="T18" fmla="*/ 149 w 7485"/>
                <a:gd name="T19" fmla="*/ 54 h 426"/>
                <a:gd name="T20" fmla="*/ 314 w 7485"/>
                <a:gd name="T21" fmla="*/ 98 h 426"/>
                <a:gd name="T22" fmla="*/ 493 w 7485"/>
                <a:gd name="T23" fmla="*/ 140 h 426"/>
                <a:gd name="T24" fmla="*/ 683 w 7485"/>
                <a:gd name="T25" fmla="*/ 179 h 426"/>
                <a:gd name="T26" fmla="*/ 887 w 7485"/>
                <a:gd name="T27" fmla="*/ 217 h 426"/>
                <a:gd name="T28" fmla="*/ 1102 w 7485"/>
                <a:gd name="T29" fmla="*/ 252 h 426"/>
                <a:gd name="T30" fmla="*/ 1328 w 7485"/>
                <a:gd name="T31" fmla="*/ 282 h 426"/>
                <a:gd name="T32" fmla="*/ 1562 w 7485"/>
                <a:gd name="T33" fmla="*/ 311 h 426"/>
                <a:gd name="T34" fmla="*/ 1808 w 7485"/>
                <a:gd name="T35" fmla="*/ 338 h 426"/>
                <a:gd name="T36" fmla="*/ 2061 w 7485"/>
                <a:gd name="T37" fmla="*/ 361 h 426"/>
                <a:gd name="T38" fmla="*/ 2593 w 7485"/>
                <a:gd name="T39" fmla="*/ 398 h 426"/>
                <a:gd name="T40" fmla="*/ 3152 w 7485"/>
                <a:gd name="T41" fmla="*/ 419 h 426"/>
                <a:gd name="T42" fmla="*/ 3440 w 7485"/>
                <a:gd name="T43" fmla="*/ 424 h 426"/>
                <a:gd name="T44" fmla="*/ 3734 w 7485"/>
                <a:gd name="T45" fmla="*/ 426 h 426"/>
                <a:gd name="T46" fmla="*/ 4027 w 7485"/>
                <a:gd name="T47" fmla="*/ 424 h 426"/>
                <a:gd name="T48" fmla="*/ 4317 w 7485"/>
                <a:gd name="T49" fmla="*/ 419 h 426"/>
                <a:gd name="T50" fmla="*/ 4878 w 7485"/>
                <a:gd name="T51" fmla="*/ 398 h 426"/>
                <a:gd name="T52" fmla="*/ 5150 w 7485"/>
                <a:gd name="T53" fmla="*/ 380 h 426"/>
                <a:gd name="T54" fmla="*/ 5413 w 7485"/>
                <a:gd name="T55" fmla="*/ 361 h 426"/>
                <a:gd name="T56" fmla="*/ 5669 w 7485"/>
                <a:gd name="T57" fmla="*/ 338 h 426"/>
                <a:gd name="T58" fmla="*/ 5916 w 7485"/>
                <a:gd name="T59" fmla="*/ 311 h 426"/>
                <a:gd name="T60" fmla="*/ 6153 w 7485"/>
                <a:gd name="T61" fmla="*/ 282 h 426"/>
                <a:gd name="T62" fmla="*/ 6379 w 7485"/>
                <a:gd name="T63" fmla="*/ 250 h 426"/>
                <a:gd name="T64" fmla="*/ 6596 w 7485"/>
                <a:gd name="T65" fmla="*/ 215 h 426"/>
                <a:gd name="T66" fmla="*/ 6800 w 7485"/>
                <a:gd name="T67" fmla="*/ 179 h 426"/>
                <a:gd name="T68" fmla="*/ 6992 w 7485"/>
                <a:gd name="T69" fmla="*/ 138 h 426"/>
                <a:gd name="T70" fmla="*/ 7170 w 7485"/>
                <a:gd name="T71" fmla="*/ 96 h 426"/>
                <a:gd name="T72" fmla="*/ 7335 w 7485"/>
                <a:gd name="T73" fmla="*/ 52 h 426"/>
                <a:gd name="T74" fmla="*/ 7485 w 7485"/>
                <a:gd name="T75" fmla="*/ 6 h 426"/>
                <a:gd name="T76" fmla="*/ 7468 w 7485"/>
                <a:gd name="T77" fmla="*/ 0 h 426"/>
                <a:gd name="T78" fmla="*/ 7097 w 7485"/>
                <a:gd name="T79" fmla="*/ 60 h 426"/>
                <a:gd name="T80" fmla="*/ 6692 w 7485"/>
                <a:gd name="T81" fmla="*/ 112 h 426"/>
                <a:gd name="T82" fmla="*/ 6256 w 7485"/>
                <a:gd name="T83" fmla="*/ 158 h 426"/>
                <a:gd name="T84" fmla="*/ 5794 w 7485"/>
                <a:gd name="T85" fmla="*/ 196 h 426"/>
                <a:gd name="T86" fmla="*/ 5306 w 7485"/>
                <a:gd name="T87" fmla="*/ 227 h 426"/>
                <a:gd name="T88" fmla="*/ 4799 w 7485"/>
                <a:gd name="T89" fmla="*/ 248 h 426"/>
                <a:gd name="T90" fmla="*/ 4273 w 7485"/>
                <a:gd name="T91" fmla="*/ 263 h 426"/>
                <a:gd name="T92" fmla="*/ 3734 w 7485"/>
                <a:gd name="T93" fmla="*/ 26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85" h="426">
                  <a:moveTo>
                    <a:pt x="3734" y="267"/>
                  </a:moveTo>
                  <a:lnTo>
                    <a:pt x="3461" y="265"/>
                  </a:lnTo>
                  <a:lnTo>
                    <a:pt x="3192" y="263"/>
                  </a:lnTo>
                  <a:lnTo>
                    <a:pt x="2927" y="257"/>
                  </a:lnTo>
                  <a:lnTo>
                    <a:pt x="2666" y="248"/>
                  </a:lnTo>
                  <a:lnTo>
                    <a:pt x="2409" y="238"/>
                  </a:lnTo>
                  <a:lnTo>
                    <a:pt x="2157" y="227"/>
                  </a:lnTo>
                  <a:lnTo>
                    <a:pt x="1912" y="211"/>
                  </a:lnTo>
                  <a:lnTo>
                    <a:pt x="1672" y="196"/>
                  </a:lnTo>
                  <a:lnTo>
                    <a:pt x="1438" y="177"/>
                  </a:lnTo>
                  <a:lnTo>
                    <a:pt x="1209" y="158"/>
                  </a:lnTo>
                  <a:lnTo>
                    <a:pt x="988" y="135"/>
                  </a:lnTo>
                  <a:lnTo>
                    <a:pt x="773" y="112"/>
                  </a:lnTo>
                  <a:lnTo>
                    <a:pt x="568" y="85"/>
                  </a:lnTo>
                  <a:lnTo>
                    <a:pt x="370" y="58"/>
                  </a:lnTo>
                  <a:lnTo>
                    <a:pt x="180" y="29"/>
                  </a:lnTo>
                  <a:lnTo>
                    <a:pt x="0" y="0"/>
                  </a:lnTo>
                  <a:lnTo>
                    <a:pt x="0" y="8"/>
                  </a:lnTo>
                  <a:lnTo>
                    <a:pt x="73" y="31"/>
                  </a:lnTo>
                  <a:lnTo>
                    <a:pt x="149" y="54"/>
                  </a:lnTo>
                  <a:lnTo>
                    <a:pt x="230" y="77"/>
                  </a:lnTo>
                  <a:lnTo>
                    <a:pt x="314" y="98"/>
                  </a:lnTo>
                  <a:lnTo>
                    <a:pt x="403" y="119"/>
                  </a:lnTo>
                  <a:lnTo>
                    <a:pt x="493" y="140"/>
                  </a:lnTo>
                  <a:lnTo>
                    <a:pt x="587" y="160"/>
                  </a:lnTo>
                  <a:lnTo>
                    <a:pt x="683" y="179"/>
                  </a:lnTo>
                  <a:lnTo>
                    <a:pt x="785" y="198"/>
                  </a:lnTo>
                  <a:lnTo>
                    <a:pt x="887" y="217"/>
                  </a:lnTo>
                  <a:lnTo>
                    <a:pt x="992" y="234"/>
                  </a:lnTo>
                  <a:lnTo>
                    <a:pt x="1102" y="252"/>
                  </a:lnTo>
                  <a:lnTo>
                    <a:pt x="1213" y="267"/>
                  </a:lnTo>
                  <a:lnTo>
                    <a:pt x="1328" y="282"/>
                  </a:lnTo>
                  <a:lnTo>
                    <a:pt x="1443" y="298"/>
                  </a:lnTo>
                  <a:lnTo>
                    <a:pt x="1562" y="311"/>
                  </a:lnTo>
                  <a:lnTo>
                    <a:pt x="1683" y="325"/>
                  </a:lnTo>
                  <a:lnTo>
                    <a:pt x="1808" y="338"/>
                  </a:lnTo>
                  <a:lnTo>
                    <a:pt x="1933" y="350"/>
                  </a:lnTo>
                  <a:lnTo>
                    <a:pt x="2061" y="361"/>
                  </a:lnTo>
                  <a:lnTo>
                    <a:pt x="2324" y="380"/>
                  </a:lnTo>
                  <a:lnTo>
                    <a:pt x="2593" y="398"/>
                  </a:lnTo>
                  <a:lnTo>
                    <a:pt x="2870" y="411"/>
                  </a:lnTo>
                  <a:lnTo>
                    <a:pt x="3152" y="419"/>
                  </a:lnTo>
                  <a:lnTo>
                    <a:pt x="3296" y="423"/>
                  </a:lnTo>
                  <a:lnTo>
                    <a:pt x="3440" y="424"/>
                  </a:lnTo>
                  <a:lnTo>
                    <a:pt x="3586" y="426"/>
                  </a:lnTo>
                  <a:lnTo>
                    <a:pt x="3734" y="426"/>
                  </a:lnTo>
                  <a:lnTo>
                    <a:pt x="3881" y="426"/>
                  </a:lnTo>
                  <a:lnTo>
                    <a:pt x="4027" y="424"/>
                  </a:lnTo>
                  <a:lnTo>
                    <a:pt x="4173" y="423"/>
                  </a:lnTo>
                  <a:lnTo>
                    <a:pt x="4317" y="419"/>
                  </a:lnTo>
                  <a:lnTo>
                    <a:pt x="4601" y="411"/>
                  </a:lnTo>
                  <a:lnTo>
                    <a:pt x="4878" y="398"/>
                  </a:lnTo>
                  <a:lnTo>
                    <a:pt x="5016" y="390"/>
                  </a:lnTo>
                  <a:lnTo>
                    <a:pt x="5150" y="380"/>
                  </a:lnTo>
                  <a:lnTo>
                    <a:pt x="5283" y="371"/>
                  </a:lnTo>
                  <a:lnTo>
                    <a:pt x="5413" y="361"/>
                  </a:lnTo>
                  <a:lnTo>
                    <a:pt x="5542" y="350"/>
                  </a:lnTo>
                  <a:lnTo>
                    <a:pt x="5669" y="338"/>
                  </a:lnTo>
                  <a:lnTo>
                    <a:pt x="5794" y="325"/>
                  </a:lnTo>
                  <a:lnTo>
                    <a:pt x="5916" y="311"/>
                  </a:lnTo>
                  <a:lnTo>
                    <a:pt x="6036" y="298"/>
                  </a:lnTo>
                  <a:lnTo>
                    <a:pt x="6153" y="282"/>
                  </a:lnTo>
                  <a:lnTo>
                    <a:pt x="6268" y="267"/>
                  </a:lnTo>
                  <a:lnTo>
                    <a:pt x="6379" y="250"/>
                  </a:lnTo>
                  <a:lnTo>
                    <a:pt x="6489" y="232"/>
                  </a:lnTo>
                  <a:lnTo>
                    <a:pt x="6596" y="215"/>
                  </a:lnTo>
                  <a:lnTo>
                    <a:pt x="6700" y="196"/>
                  </a:lnTo>
                  <a:lnTo>
                    <a:pt x="6800" y="179"/>
                  </a:lnTo>
                  <a:lnTo>
                    <a:pt x="6898" y="158"/>
                  </a:lnTo>
                  <a:lnTo>
                    <a:pt x="6992" y="138"/>
                  </a:lnTo>
                  <a:lnTo>
                    <a:pt x="7082" y="117"/>
                  </a:lnTo>
                  <a:lnTo>
                    <a:pt x="7170" y="96"/>
                  </a:lnTo>
                  <a:lnTo>
                    <a:pt x="7255" y="73"/>
                  </a:lnTo>
                  <a:lnTo>
                    <a:pt x="7335" y="52"/>
                  </a:lnTo>
                  <a:lnTo>
                    <a:pt x="7412" y="29"/>
                  </a:lnTo>
                  <a:lnTo>
                    <a:pt x="7485" y="6"/>
                  </a:lnTo>
                  <a:lnTo>
                    <a:pt x="7477" y="4"/>
                  </a:lnTo>
                  <a:lnTo>
                    <a:pt x="7468" y="0"/>
                  </a:lnTo>
                  <a:lnTo>
                    <a:pt x="7287" y="31"/>
                  </a:lnTo>
                  <a:lnTo>
                    <a:pt x="7097" y="60"/>
                  </a:lnTo>
                  <a:lnTo>
                    <a:pt x="6899" y="87"/>
                  </a:lnTo>
                  <a:lnTo>
                    <a:pt x="6692" y="112"/>
                  </a:lnTo>
                  <a:lnTo>
                    <a:pt x="6479" y="135"/>
                  </a:lnTo>
                  <a:lnTo>
                    <a:pt x="6256" y="158"/>
                  </a:lnTo>
                  <a:lnTo>
                    <a:pt x="6028" y="177"/>
                  </a:lnTo>
                  <a:lnTo>
                    <a:pt x="5794" y="196"/>
                  </a:lnTo>
                  <a:lnTo>
                    <a:pt x="5554" y="211"/>
                  </a:lnTo>
                  <a:lnTo>
                    <a:pt x="5306" y="227"/>
                  </a:lnTo>
                  <a:lnTo>
                    <a:pt x="5054" y="238"/>
                  </a:lnTo>
                  <a:lnTo>
                    <a:pt x="4799" y="248"/>
                  </a:lnTo>
                  <a:lnTo>
                    <a:pt x="4538" y="257"/>
                  </a:lnTo>
                  <a:lnTo>
                    <a:pt x="4273" y="263"/>
                  </a:lnTo>
                  <a:lnTo>
                    <a:pt x="4004" y="265"/>
                  </a:lnTo>
                  <a:lnTo>
                    <a:pt x="3734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8"/>
            <p:cNvSpPr>
              <a:spLocks noEditPoints="1"/>
            </p:cNvSpPr>
            <p:nvPr/>
          </p:nvSpPr>
          <p:spPr bwMode="auto">
            <a:xfrm>
              <a:off x="2004066" y="1645013"/>
              <a:ext cx="6708570" cy="1220506"/>
            </a:xfrm>
            <a:custGeom>
              <a:avLst/>
              <a:gdLst>
                <a:gd name="T0" fmla="*/ 6759 w 7162"/>
                <a:gd name="T1" fmla="*/ 1178 h 1303"/>
                <a:gd name="T2" fmla="*/ 6450 w 7162"/>
                <a:gd name="T3" fmla="*/ 1161 h 1303"/>
                <a:gd name="T4" fmla="*/ 6116 w 7162"/>
                <a:gd name="T5" fmla="*/ 919 h 1303"/>
                <a:gd name="T6" fmla="*/ 5830 w 7162"/>
                <a:gd name="T7" fmla="*/ 505 h 1303"/>
                <a:gd name="T8" fmla="*/ 6022 w 7162"/>
                <a:gd name="T9" fmla="*/ 249 h 1303"/>
                <a:gd name="T10" fmla="*/ 5884 w 7162"/>
                <a:gd name="T11" fmla="*/ 38 h 1303"/>
                <a:gd name="T12" fmla="*/ 3302 w 7162"/>
                <a:gd name="T13" fmla="*/ 73 h 1303"/>
                <a:gd name="T14" fmla="*/ 3432 w 7162"/>
                <a:gd name="T15" fmla="*/ 140 h 1303"/>
                <a:gd name="T16" fmla="*/ 2507 w 7162"/>
                <a:gd name="T17" fmla="*/ 76 h 1303"/>
                <a:gd name="T18" fmla="*/ 2595 w 7162"/>
                <a:gd name="T19" fmla="*/ 182 h 1303"/>
                <a:gd name="T20" fmla="*/ 2347 w 7162"/>
                <a:gd name="T21" fmla="*/ 735 h 1303"/>
                <a:gd name="T22" fmla="*/ 2250 w 7162"/>
                <a:gd name="T23" fmla="*/ 476 h 1303"/>
                <a:gd name="T24" fmla="*/ 2378 w 7162"/>
                <a:gd name="T25" fmla="*/ 201 h 1303"/>
                <a:gd name="T26" fmla="*/ 2211 w 7162"/>
                <a:gd name="T27" fmla="*/ 25 h 1303"/>
                <a:gd name="T28" fmla="*/ 178 w 7162"/>
                <a:gd name="T29" fmla="*/ 76 h 1303"/>
                <a:gd name="T30" fmla="*/ 186 w 7162"/>
                <a:gd name="T31" fmla="*/ 794 h 1303"/>
                <a:gd name="T32" fmla="*/ 78 w 7162"/>
                <a:gd name="T33" fmla="*/ 896 h 1303"/>
                <a:gd name="T34" fmla="*/ 1724 w 7162"/>
                <a:gd name="T35" fmla="*/ 883 h 1303"/>
                <a:gd name="T36" fmla="*/ 1829 w 7162"/>
                <a:gd name="T37" fmla="*/ 556 h 1303"/>
                <a:gd name="T38" fmla="*/ 2234 w 7162"/>
                <a:gd name="T39" fmla="*/ 1052 h 1303"/>
                <a:gd name="T40" fmla="*/ 2614 w 7162"/>
                <a:gd name="T41" fmla="*/ 1272 h 1303"/>
                <a:gd name="T42" fmla="*/ 3041 w 7162"/>
                <a:gd name="T43" fmla="*/ 1278 h 1303"/>
                <a:gd name="T44" fmla="*/ 3419 w 7162"/>
                <a:gd name="T45" fmla="*/ 1059 h 1303"/>
                <a:gd name="T46" fmla="*/ 5362 w 7162"/>
                <a:gd name="T47" fmla="*/ 883 h 1303"/>
                <a:gd name="T48" fmla="*/ 5427 w 7162"/>
                <a:gd name="T49" fmla="*/ 553 h 1303"/>
                <a:gd name="T50" fmla="*/ 5790 w 7162"/>
                <a:gd name="T51" fmla="*/ 969 h 1303"/>
                <a:gd name="T52" fmla="*/ 6176 w 7162"/>
                <a:gd name="T53" fmla="*/ 1255 h 1303"/>
                <a:gd name="T54" fmla="*/ 6633 w 7162"/>
                <a:gd name="T55" fmla="*/ 1288 h 1303"/>
                <a:gd name="T56" fmla="*/ 7032 w 7162"/>
                <a:gd name="T57" fmla="*/ 1098 h 1303"/>
                <a:gd name="T58" fmla="*/ 1355 w 7162"/>
                <a:gd name="T59" fmla="*/ 856 h 1303"/>
                <a:gd name="T60" fmla="*/ 1050 w 7162"/>
                <a:gd name="T61" fmla="*/ 662 h 1303"/>
                <a:gd name="T62" fmla="*/ 812 w 7162"/>
                <a:gd name="T63" fmla="*/ 877 h 1303"/>
                <a:gd name="T64" fmla="*/ 551 w 7162"/>
                <a:gd name="T65" fmla="*/ 885 h 1303"/>
                <a:gd name="T66" fmla="*/ 610 w 7162"/>
                <a:gd name="T67" fmla="*/ 495 h 1303"/>
                <a:gd name="T68" fmla="*/ 767 w 7162"/>
                <a:gd name="T69" fmla="*/ 599 h 1303"/>
                <a:gd name="T70" fmla="*/ 727 w 7162"/>
                <a:gd name="T71" fmla="*/ 407 h 1303"/>
                <a:gd name="T72" fmla="*/ 992 w 7162"/>
                <a:gd name="T73" fmla="*/ 113 h 1303"/>
                <a:gd name="T74" fmla="*/ 1336 w 7162"/>
                <a:gd name="T75" fmla="*/ 73 h 1303"/>
                <a:gd name="T76" fmla="*/ 1439 w 7162"/>
                <a:gd name="T77" fmla="*/ 182 h 1303"/>
                <a:gd name="T78" fmla="*/ 1979 w 7162"/>
                <a:gd name="T79" fmla="*/ 445 h 1303"/>
                <a:gd name="T80" fmla="*/ 1927 w 7162"/>
                <a:gd name="T81" fmla="*/ 76 h 1303"/>
                <a:gd name="T82" fmla="*/ 2079 w 7162"/>
                <a:gd name="T83" fmla="*/ 261 h 1303"/>
                <a:gd name="T84" fmla="*/ 2731 w 7162"/>
                <a:gd name="T85" fmla="*/ 1119 h 1303"/>
                <a:gd name="T86" fmla="*/ 2739 w 7162"/>
                <a:gd name="T87" fmla="*/ 894 h 1303"/>
                <a:gd name="T88" fmla="*/ 2653 w 7162"/>
                <a:gd name="T89" fmla="*/ 645 h 1303"/>
                <a:gd name="T90" fmla="*/ 3261 w 7162"/>
                <a:gd name="T91" fmla="*/ 1105 h 1303"/>
                <a:gd name="T92" fmla="*/ 3787 w 7162"/>
                <a:gd name="T93" fmla="*/ 864 h 1303"/>
                <a:gd name="T94" fmla="*/ 3478 w 7162"/>
                <a:gd name="T95" fmla="*/ 873 h 1303"/>
                <a:gd name="T96" fmla="*/ 3618 w 7162"/>
                <a:gd name="T97" fmla="*/ 84 h 1303"/>
                <a:gd name="T98" fmla="*/ 3880 w 7162"/>
                <a:gd name="T99" fmla="*/ 117 h 1303"/>
                <a:gd name="T100" fmla="*/ 4981 w 7162"/>
                <a:gd name="T101" fmla="*/ 871 h 1303"/>
                <a:gd name="T102" fmla="*/ 4667 w 7162"/>
                <a:gd name="T103" fmla="*/ 708 h 1303"/>
                <a:gd name="T104" fmla="*/ 4413 w 7162"/>
                <a:gd name="T105" fmla="*/ 889 h 1303"/>
                <a:gd name="T106" fmla="*/ 4156 w 7162"/>
                <a:gd name="T107" fmla="*/ 860 h 1303"/>
                <a:gd name="T108" fmla="*/ 4344 w 7162"/>
                <a:gd name="T109" fmla="*/ 501 h 1303"/>
                <a:gd name="T110" fmla="*/ 4550 w 7162"/>
                <a:gd name="T111" fmla="*/ 299 h 1303"/>
                <a:gd name="T112" fmla="*/ 4313 w 7162"/>
                <a:gd name="T113" fmla="*/ 416 h 1303"/>
                <a:gd name="T114" fmla="*/ 4678 w 7162"/>
                <a:gd name="T115" fmla="*/ 151 h 1303"/>
                <a:gd name="T116" fmla="*/ 5037 w 7162"/>
                <a:gd name="T117" fmla="*/ 86 h 1303"/>
                <a:gd name="T118" fmla="*/ 5713 w 7162"/>
                <a:gd name="T119" fmla="*/ 305 h 1303"/>
                <a:gd name="T120" fmla="*/ 5571 w 7162"/>
                <a:gd name="T121" fmla="*/ 462 h 1303"/>
                <a:gd name="T122" fmla="*/ 5628 w 7162"/>
                <a:gd name="T123" fmla="*/ 96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2" h="1303">
                  <a:moveTo>
                    <a:pt x="7103" y="973"/>
                  </a:moveTo>
                  <a:lnTo>
                    <a:pt x="7072" y="1004"/>
                  </a:lnTo>
                  <a:lnTo>
                    <a:pt x="7038" y="1034"/>
                  </a:lnTo>
                  <a:lnTo>
                    <a:pt x="6999" y="1063"/>
                  </a:lnTo>
                  <a:lnTo>
                    <a:pt x="6957" y="1092"/>
                  </a:lnTo>
                  <a:lnTo>
                    <a:pt x="6936" y="1105"/>
                  </a:lnTo>
                  <a:lnTo>
                    <a:pt x="6913" y="1119"/>
                  </a:lnTo>
                  <a:lnTo>
                    <a:pt x="6888" y="1130"/>
                  </a:lnTo>
                  <a:lnTo>
                    <a:pt x="6865" y="1142"/>
                  </a:lnTo>
                  <a:lnTo>
                    <a:pt x="6840" y="1153"/>
                  </a:lnTo>
                  <a:lnTo>
                    <a:pt x="6813" y="1163"/>
                  </a:lnTo>
                  <a:lnTo>
                    <a:pt x="6786" y="1171"/>
                  </a:lnTo>
                  <a:lnTo>
                    <a:pt x="6759" y="1178"/>
                  </a:lnTo>
                  <a:lnTo>
                    <a:pt x="6727" y="1188"/>
                  </a:lnTo>
                  <a:lnTo>
                    <a:pt x="6694" y="1194"/>
                  </a:lnTo>
                  <a:lnTo>
                    <a:pt x="6659" y="1196"/>
                  </a:lnTo>
                  <a:lnTo>
                    <a:pt x="6627" y="1196"/>
                  </a:lnTo>
                  <a:lnTo>
                    <a:pt x="6627" y="1196"/>
                  </a:lnTo>
                  <a:lnTo>
                    <a:pt x="6625" y="1196"/>
                  </a:lnTo>
                  <a:lnTo>
                    <a:pt x="6625" y="1196"/>
                  </a:lnTo>
                  <a:lnTo>
                    <a:pt x="6596" y="1194"/>
                  </a:lnTo>
                  <a:lnTo>
                    <a:pt x="6567" y="1192"/>
                  </a:lnTo>
                  <a:lnTo>
                    <a:pt x="6537" y="1186"/>
                  </a:lnTo>
                  <a:lnTo>
                    <a:pt x="6508" y="1178"/>
                  </a:lnTo>
                  <a:lnTo>
                    <a:pt x="6479" y="1171"/>
                  </a:lnTo>
                  <a:lnTo>
                    <a:pt x="6450" y="1161"/>
                  </a:lnTo>
                  <a:lnTo>
                    <a:pt x="6421" y="1150"/>
                  </a:lnTo>
                  <a:lnTo>
                    <a:pt x="6394" y="1138"/>
                  </a:lnTo>
                  <a:lnTo>
                    <a:pt x="6368" y="1125"/>
                  </a:lnTo>
                  <a:lnTo>
                    <a:pt x="6341" y="1111"/>
                  </a:lnTo>
                  <a:lnTo>
                    <a:pt x="6316" y="1096"/>
                  </a:lnTo>
                  <a:lnTo>
                    <a:pt x="6291" y="1079"/>
                  </a:lnTo>
                  <a:lnTo>
                    <a:pt x="6268" y="1061"/>
                  </a:lnTo>
                  <a:lnTo>
                    <a:pt x="6243" y="1044"/>
                  </a:lnTo>
                  <a:lnTo>
                    <a:pt x="6222" y="1027"/>
                  </a:lnTo>
                  <a:lnTo>
                    <a:pt x="6201" y="1008"/>
                  </a:lnTo>
                  <a:lnTo>
                    <a:pt x="6172" y="979"/>
                  </a:lnTo>
                  <a:lnTo>
                    <a:pt x="6143" y="950"/>
                  </a:lnTo>
                  <a:lnTo>
                    <a:pt x="6116" y="919"/>
                  </a:lnTo>
                  <a:lnTo>
                    <a:pt x="6091" y="887"/>
                  </a:lnTo>
                  <a:lnTo>
                    <a:pt x="6041" y="821"/>
                  </a:lnTo>
                  <a:lnTo>
                    <a:pt x="5991" y="754"/>
                  </a:lnTo>
                  <a:lnTo>
                    <a:pt x="5966" y="721"/>
                  </a:lnTo>
                  <a:lnTo>
                    <a:pt x="5939" y="689"/>
                  </a:lnTo>
                  <a:lnTo>
                    <a:pt x="5915" y="658"/>
                  </a:lnTo>
                  <a:lnTo>
                    <a:pt x="5886" y="629"/>
                  </a:lnTo>
                  <a:lnTo>
                    <a:pt x="5857" y="601"/>
                  </a:lnTo>
                  <a:lnTo>
                    <a:pt x="5824" y="574"/>
                  </a:lnTo>
                  <a:lnTo>
                    <a:pt x="5792" y="549"/>
                  </a:lnTo>
                  <a:lnTo>
                    <a:pt x="5757" y="528"/>
                  </a:lnTo>
                  <a:lnTo>
                    <a:pt x="5795" y="516"/>
                  </a:lnTo>
                  <a:lnTo>
                    <a:pt x="5830" y="505"/>
                  </a:lnTo>
                  <a:lnTo>
                    <a:pt x="5861" y="491"/>
                  </a:lnTo>
                  <a:lnTo>
                    <a:pt x="5890" y="476"/>
                  </a:lnTo>
                  <a:lnTo>
                    <a:pt x="5913" y="458"/>
                  </a:lnTo>
                  <a:lnTo>
                    <a:pt x="5934" y="441"/>
                  </a:lnTo>
                  <a:lnTo>
                    <a:pt x="5953" y="424"/>
                  </a:lnTo>
                  <a:lnTo>
                    <a:pt x="5968" y="407"/>
                  </a:lnTo>
                  <a:lnTo>
                    <a:pt x="5982" y="387"/>
                  </a:lnTo>
                  <a:lnTo>
                    <a:pt x="5991" y="370"/>
                  </a:lnTo>
                  <a:lnTo>
                    <a:pt x="6001" y="351"/>
                  </a:lnTo>
                  <a:lnTo>
                    <a:pt x="6007" y="334"/>
                  </a:lnTo>
                  <a:lnTo>
                    <a:pt x="6016" y="301"/>
                  </a:lnTo>
                  <a:lnTo>
                    <a:pt x="6022" y="272"/>
                  </a:lnTo>
                  <a:lnTo>
                    <a:pt x="6022" y="249"/>
                  </a:lnTo>
                  <a:lnTo>
                    <a:pt x="6020" y="226"/>
                  </a:lnTo>
                  <a:lnTo>
                    <a:pt x="6018" y="201"/>
                  </a:lnTo>
                  <a:lnTo>
                    <a:pt x="6012" y="180"/>
                  </a:lnTo>
                  <a:lnTo>
                    <a:pt x="6003" y="157"/>
                  </a:lnTo>
                  <a:lnTo>
                    <a:pt x="5993" y="136"/>
                  </a:lnTo>
                  <a:lnTo>
                    <a:pt x="5980" y="117"/>
                  </a:lnTo>
                  <a:lnTo>
                    <a:pt x="5966" y="99"/>
                  </a:lnTo>
                  <a:lnTo>
                    <a:pt x="5955" y="86"/>
                  </a:lnTo>
                  <a:lnTo>
                    <a:pt x="5943" y="76"/>
                  </a:lnTo>
                  <a:lnTo>
                    <a:pt x="5930" y="65"/>
                  </a:lnTo>
                  <a:lnTo>
                    <a:pt x="5915" y="55"/>
                  </a:lnTo>
                  <a:lnTo>
                    <a:pt x="5901" y="48"/>
                  </a:lnTo>
                  <a:lnTo>
                    <a:pt x="5884" y="38"/>
                  </a:lnTo>
                  <a:lnTo>
                    <a:pt x="5867" y="32"/>
                  </a:lnTo>
                  <a:lnTo>
                    <a:pt x="5849" y="25"/>
                  </a:lnTo>
                  <a:lnTo>
                    <a:pt x="5830" y="19"/>
                  </a:lnTo>
                  <a:lnTo>
                    <a:pt x="5809" y="13"/>
                  </a:lnTo>
                  <a:lnTo>
                    <a:pt x="5788" y="9"/>
                  </a:lnTo>
                  <a:lnTo>
                    <a:pt x="5765" y="5"/>
                  </a:lnTo>
                  <a:lnTo>
                    <a:pt x="5715" y="2"/>
                  </a:lnTo>
                  <a:lnTo>
                    <a:pt x="5661" y="0"/>
                  </a:lnTo>
                  <a:lnTo>
                    <a:pt x="3256" y="0"/>
                  </a:lnTo>
                  <a:lnTo>
                    <a:pt x="3248" y="73"/>
                  </a:lnTo>
                  <a:lnTo>
                    <a:pt x="3257" y="73"/>
                  </a:lnTo>
                  <a:lnTo>
                    <a:pt x="3281" y="73"/>
                  </a:lnTo>
                  <a:lnTo>
                    <a:pt x="3302" y="73"/>
                  </a:lnTo>
                  <a:lnTo>
                    <a:pt x="3311" y="73"/>
                  </a:lnTo>
                  <a:lnTo>
                    <a:pt x="3330" y="74"/>
                  </a:lnTo>
                  <a:lnTo>
                    <a:pt x="3348" y="74"/>
                  </a:lnTo>
                  <a:lnTo>
                    <a:pt x="3363" y="78"/>
                  </a:lnTo>
                  <a:lnTo>
                    <a:pt x="3377" y="80"/>
                  </a:lnTo>
                  <a:lnTo>
                    <a:pt x="3388" y="84"/>
                  </a:lnTo>
                  <a:lnTo>
                    <a:pt x="3400" y="90"/>
                  </a:lnTo>
                  <a:lnTo>
                    <a:pt x="3409" y="96"/>
                  </a:lnTo>
                  <a:lnTo>
                    <a:pt x="3415" y="103"/>
                  </a:lnTo>
                  <a:lnTo>
                    <a:pt x="3421" y="111"/>
                  </a:lnTo>
                  <a:lnTo>
                    <a:pt x="3426" y="119"/>
                  </a:lnTo>
                  <a:lnTo>
                    <a:pt x="3430" y="128"/>
                  </a:lnTo>
                  <a:lnTo>
                    <a:pt x="3432" y="140"/>
                  </a:lnTo>
                  <a:lnTo>
                    <a:pt x="3434" y="153"/>
                  </a:lnTo>
                  <a:lnTo>
                    <a:pt x="3434" y="167"/>
                  </a:lnTo>
                  <a:lnTo>
                    <a:pt x="3434" y="182"/>
                  </a:lnTo>
                  <a:lnTo>
                    <a:pt x="3432" y="199"/>
                  </a:lnTo>
                  <a:lnTo>
                    <a:pt x="3396" y="577"/>
                  </a:lnTo>
                  <a:lnTo>
                    <a:pt x="3396" y="577"/>
                  </a:lnTo>
                  <a:lnTo>
                    <a:pt x="2862" y="0"/>
                  </a:lnTo>
                  <a:lnTo>
                    <a:pt x="2459" y="0"/>
                  </a:lnTo>
                  <a:lnTo>
                    <a:pt x="2451" y="74"/>
                  </a:lnTo>
                  <a:lnTo>
                    <a:pt x="2461" y="74"/>
                  </a:lnTo>
                  <a:lnTo>
                    <a:pt x="2472" y="74"/>
                  </a:lnTo>
                  <a:lnTo>
                    <a:pt x="2491" y="74"/>
                  </a:lnTo>
                  <a:lnTo>
                    <a:pt x="2507" y="76"/>
                  </a:lnTo>
                  <a:lnTo>
                    <a:pt x="2522" y="78"/>
                  </a:lnTo>
                  <a:lnTo>
                    <a:pt x="2538" y="82"/>
                  </a:lnTo>
                  <a:lnTo>
                    <a:pt x="2549" y="86"/>
                  </a:lnTo>
                  <a:lnTo>
                    <a:pt x="2559" y="90"/>
                  </a:lnTo>
                  <a:lnTo>
                    <a:pt x="2568" y="96"/>
                  </a:lnTo>
                  <a:lnTo>
                    <a:pt x="2576" y="103"/>
                  </a:lnTo>
                  <a:lnTo>
                    <a:pt x="2582" y="111"/>
                  </a:lnTo>
                  <a:lnTo>
                    <a:pt x="2586" y="121"/>
                  </a:lnTo>
                  <a:lnTo>
                    <a:pt x="2589" y="130"/>
                  </a:lnTo>
                  <a:lnTo>
                    <a:pt x="2593" y="140"/>
                  </a:lnTo>
                  <a:lnTo>
                    <a:pt x="2593" y="153"/>
                  </a:lnTo>
                  <a:lnTo>
                    <a:pt x="2595" y="167"/>
                  </a:lnTo>
                  <a:lnTo>
                    <a:pt x="2595" y="182"/>
                  </a:lnTo>
                  <a:lnTo>
                    <a:pt x="2593" y="199"/>
                  </a:lnTo>
                  <a:lnTo>
                    <a:pt x="2541" y="716"/>
                  </a:lnTo>
                  <a:lnTo>
                    <a:pt x="2538" y="746"/>
                  </a:lnTo>
                  <a:lnTo>
                    <a:pt x="2532" y="775"/>
                  </a:lnTo>
                  <a:lnTo>
                    <a:pt x="2524" y="800"/>
                  </a:lnTo>
                  <a:lnTo>
                    <a:pt x="2516" y="821"/>
                  </a:lnTo>
                  <a:lnTo>
                    <a:pt x="2505" y="841"/>
                  </a:lnTo>
                  <a:lnTo>
                    <a:pt x="2491" y="858"/>
                  </a:lnTo>
                  <a:lnTo>
                    <a:pt x="2478" y="871"/>
                  </a:lnTo>
                  <a:lnTo>
                    <a:pt x="2461" y="883"/>
                  </a:lnTo>
                  <a:lnTo>
                    <a:pt x="2424" y="833"/>
                  </a:lnTo>
                  <a:lnTo>
                    <a:pt x="2386" y="783"/>
                  </a:lnTo>
                  <a:lnTo>
                    <a:pt x="2347" y="735"/>
                  </a:lnTo>
                  <a:lnTo>
                    <a:pt x="2307" y="687"/>
                  </a:lnTo>
                  <a:lnTo>
                    <a:pt x="2286" y="664"/>
                  </a:lnTo>
                  <a:lnTo>
                    <a:pt x="2265" y="641"/>
                  </a:lnTo>
                  <a:lnTo>
                    <a:pt x="2242" y="620"/>
                  </a:lnTo>
                  <a:lnTo>
                    <a:pt x="2219" y="599"/>
                  </a:lnTo>
                  <a:lnTo>
                    <a:pt x="2196" y="579"/>
                  </a:lnTo>
                  <a:lnTo>
                    <a:pt x="2171" y="560"/>
                  </a:lnTo>
                  <a:lnTo>
                    <a:pt x="2146" y="543"/>
                  </a:lnTo>
                  <a:lnTo>
                    <a:pt x="2119" y="526"/>
                  </a:lnTo>
                  <a:lnTo>
                    <a:pt x="2157" y="516"/>
                  </a:lnTo>
                  <a:lnTo>
                    <a:pt x="2192" y="505"/>
                  </a:lnTo>
                  <a:lnTo>
                    <a:pt x="2223" y="491"/>
                  </a:lnTo>
                  <a:lnTo>
                    <a:pt x="2250" y="476"/>
                  </a:lnTo>
                  <a:lnTo>
                    <a:pt x="2275" y="458"/>
                  </a:lnTo>
                  <a:lnTo>
                    <a:pt x="2296" y="441"/>
                  </a:lnTo>
                  <a:lnTo>
                    <a:pt x="2313" y="424"/>
                  </a:lnTo>
                  <a:lnTo>
                    <a:pt x="2328" y="407"/>
                  </a:lnTo>
                  <a:lnTo>
                    <a:pt x="2342" y="387"/>
                  </a:lnTo>
                  <a:lnTo>
                    <a:pt x="2353" y="368"/>
                  </a:lnTo>
                  <a:lnTo>
                    <a:pt x="2361" y="351"/>
                  </a:lnTo>
                  <a:lnTo>
                    <a:pt x="2369" y="334"/>
                  </a:lnTo>
                  <a:lnTo>
                    <a:pt x="2378" y="301"/>
                  </a:lnTo>
                  <a:lnTo>
                    <a:pt x="2382" y="272"/>
                  </a:lnTo>
                  <a:lnTo>
                    <a:pt x="2382" y="249"/>
                  </a:lnTo>
                  <a:lnTo>
                    <a:pt x="2382" y="226"/>
                  </a:lnTo>
                  <a:lnTo>
                    <a:pt x="2378" y="201"/>
                  </a:lnTo>
                  <a:lnTo>
                    <a:pt x="2372" y="180"/>
                  </a:lnTo>
                  <a:lnTo>
                    <a:pt x="2365" y="157"/>
                  </a:lnTo>
                  <a:lnTo>
                    <a:pt x="2353" y="136"/>
                  </a:lnTo>
                  <a:lnTo>
                    <a:pt x="2342" y="117"/>
                  </a:lnTo>
                  <a:lnTo>
                    <a:pt x="2326" y="99"/>
                  </a:lnTo>
                  <a:lnTo>
                    <a:pt x="2315" y="86"/>
                  </a:lnTo>
                  <a:lnTo>
                    <a:pt x="2303" y="76"/>
                  </a:lnTo>
                  <a:lnTo>
                    <a:pt x="2290" y="65"/>
                  </a:lnTo>
                  <a:lnTo>
                    <a:pt x="2276" y="55"/>
                  </a:lnTo>
                  <a:lnTo>
                    <a:pt x="2261" y="48"/>
                  </a:lnTo>
                  <a:lnTo>
                    <a:pt x="2246" y="38"/>
                  </a:lnTo>
                  <a:lnTo>
                    <a:pt x="2228" y="32"/>
                  </a:lnTo>
                  <a:lnTo>
                    <a:pt x="2211" y="25"/>
                  </a:lnTo>
                  <a:lnTo>
                    <a:pt x="2192" y="19"/>
                  </a:lnTo>
                  <a:lnTo>
                    <a:pt x="2173" y="13"/>
                  </a:lnTo>
                  <a:lnTo>
                    <a:pt x="2152" y="9"/>
                  </a:lnTo>
                  <a:lnTo>
                    <a:pt x="2131" y="5"/>
                  </a:lnTo>
                  <a:lnTo>
                    <a:pt x="2084" y="2"/>
                  </a:lnTo>
                  <a:lnTo>
                    <a:pt x="2035" y="0"/>
                  </a:lnTo>
                  <a:lnTo>
                    <a:pt x="124" y="0"/>
                  </a:lnTo>
                  <a:lnTo>
                    <a:pt x="88" y="0"/>
                  </a:lnTo>
                  <a:lnTo>
                    <a:pt x="80" y="73"/>
                  </a:lnTo>
                  <a:lnTo>
                    <a:pt x="128" y="73"/>
                  </a:lnTo>
                  <a:lnTo>
                    <a:pt x="147" y="73"/>
                  </a:lnTo>
                  <a:lnTo>
                    <a:pt x="163" y="74"/>
                  </a:lnTo>
                  <a:lnTo>
                    <a:pt x="178" y="76"/>
                  </a:lnTo>
                  <a:lnTo>
                    <a:pt x="192" y="80"/>
                  </a:lnTo>
                  <a:lnTo>
                    <a:pt x="203" y="84"/>
                  </a:lnTo>
                  <a:lnTo>
                    <a:pt x="215" y="90"/>
                  </a:lnTo>
                  <a:lnTo>
                    <a:pt x="224" y="96"/>
                  </a:lnTo>
                  <a:lnTo>
                    <a:pt x="230" y="103"/>
                  </a:lnTo>
                  <a:lnTo>
                    <a:pt x="236" y="109"/>
                  </a:lnTo>
                  <a:lnTo>
                    <a:pt x="240" y="117"/>
                  </a:lnTo>
                  <a:lnTo>
                    <a:pt x="243" y="126"/>
                  </a:lnTo>
                  <a:lnTo>
                    <a:pt x="247" y="136"/>
                  </a:lnTo>
                  <a:lnTo>
                    <a:pt x="249" y="157"/>
                  </a:lnTo>
                  <a:lnTo>
                    <a:pt x="247" y="184"/>
                  </a:lnTo>
                  <a:lnTo>
                    <a:pt x="188" y="779"/>
                  </a:lnTo>
                  <a:lnTo>
                    <a:pt x="186" y="794"/>
                  </a:lnTo>
                  <a:lnTo>
                    <a:pt x="184" y="810"/>
                  </a:lnTo>
                  <a:lnTo>
                    <a:pt x="180" y="821"/>
                  </a:lnTo>
                  <a:lnTo>
                    <a:pt x="176" y="835"/>
                  </a:lnTo>
                  <a:lnTo>
                    <a:pt x="170" y="844"/>
                  </a:lnTo>
                  <a:lnTo>
                    <a:pt x="165" y="854"/>
                  </a:lnTo>
                  <a:lnTo>
                    <a:pt x="157" y="864"/>
                  </a:lnTo>
                  <a:lnTo>
                    <a:pt x="149" y="871"/>
                  </a:lnTo>
                  <a:lnTo>
                    <a:pt x="140" y="877"/>
                  </a:lnTo>
                  <a:lnTo>
                    <a:pt x="130" y="883"/>
                  </a:lnTo>
                  <a:lnTo>
                    <a:pt x="119" y="889"/>
                  </a:lnTo>
                  <a:lnTo>
                    <a:pt x="105" y="892"/>
                  </a:lnTo>
                  <a:lnTo>
                    <a:pt x="92" y="894"/>
                  </a:lnTo>
                  <a:lnTo>
                    <a:pt x="78" y="896"/>
                  </a:lnTo>
                  <a:lnTo>
                    <a:pt x="63" y="898"/>
                  </a:lnTo>
                  <a:lnTo>
                    <a:pt x="46" y="898"/>
                  </a:lnTo>
                  <a:lnTo>
                    <a:pt x="7" y="898"/>
                  </a:lnTo>
                  <a:lnTo>
                    <a:pt x="0" y="973"/>
                  </a:lnTo>
                  <a:lnTo>
                    <a:pt x="1820" y="975"/>
                  </a:lnTo>
                  <a:lnTo>
                    <a:pt x="1825" y="900"/>
                  </a:lnTo>
                  <a:lnTo>
                    <a:pt x="1814" y="900"/>
                  </a:lnTo>
                  <a:lnTo>
                    <a:pt x="1795" y="898"/>
                  </a:lnTo>
                  <a:lnTo>
                    <a:pt x="1775" y="898"/>
                  </a:lnTo>
                  <a:lnTo>
                    <a:pt x="1760" y="894"/>
                  </a:lnTo>
                  <a:lnTo>
                    <a:pt x="1747" y="892"/>
                  </a:lnTo>
                  <a:lnTo>
                    <a:pt x="1733" y="889"/>
                  </a:lnTo>
                  <a:lnTo>
                    <a:pt x="1724" y="883"/>
                  </a:lnTo>
                  <a:lnTo>
                    <a:pt x="1714" y="877"/>
                  </a:lnTo>
                  <a:lnTo>
                    <a:pt x="1706" y="869"/>
                  </a:lnTo>
                  <a:lnTo>
                    <a:pt x="1701" y="862"/>
                  </a:lnTo>
                  <a:lnTo>
                    <a:pt x="1695" y="854"/>
                  </a:lnTo>
                  <a:lnTo>
                    <a:pt x="1693" y="842"/>
                  </a:lnTo>
                  <a:lnTo>
                    <a:pt x="1689" y="833"/>
                  </a:lnTo>
                  <a:lnTo>
                    <a:pt x="1687" y="806"/>
                  </a:lnTo>
                  <a:lnTo>
                    <a:pt x="1689" y="773"/>
                  </a:lnTo>
                  <a:lnTo>
                    <a:pt x="1712" y="551"/>
                  </a:lnTo>
                  <a:lnTo>
                    <a:pt x="1772" y="551"/>
                  </a:lnTo>
                  <a:lnTo>
                    <a:pt x="1791" y="553"/>
                  </a:lnTo>
                  <a:lnTo>
                    <a:pt x="1812" y="554"/>
                  </a:lnTo>
                  <a:lnTo>
                    <a:pt x="1829" y="556"/>
                  </a:lnTo>
                  <a:lnTo>
                    <a:pt x="1846" y="562"/>
                  </a:lnTo>
                  <a:lnTo>
                    <a:pt x="1864" y="568"/>
                  </a:lnTo>
                  <a:lnTo>
                    <a:pt x="1879" y="576"/>
                  </a:lnTo>
                  <a:lnTo>
                    <a:pt x="1891" y="585"/>
                  </a:lnTo>
                  <a:lnTo>
                    <a:pt x="1902" y="599"/>
                  </a:lnTo>
                  <a:lnTo>
                    <a:pt x="1962" y="691"/>
                  </a:lnTo>
                  <a:lnTo>
                    <a:pt x="2025" y="785"/>
                  </a:lnTo>
                  <a:lnTo>
                    <a:pt x="2056" y="831"/>
                  </a:lnTo>
                  <a:lnTo>
                    <a:pt x="2088" y="877"/>
                  </a:lnTo>
                  <a:lnTo>
                    <a:pt x="2123" y="923"/>
                  </a:lnTo>
                  <a:lnTo>
                    <a:pt x="2159" y="967"/>
                  </a:lnTo>
                  <a:lnTo>
                    <a:pt x="2196" y="1011"/>
                  </a:lnTo>
                  <a:lnTo>
                    <a:pt x="2234" y="1052"/>
                  </a:lnTo>
                  <a:lnTo>
                    <a:pt x="2275" y="1092"/>
                  </a:lnTo>
                  <a:lnTo>
                    <a:pt x="2317" y="1128"/>
                  </a:lnTo>
                  <a:lnTo>
                    <a:pt x="2340" y="1146"/>
                  </a:lnTo>
                  <a:lnTo>
                    <a:pt x="2363" y="1161"/>
                  </a:lnTo>
                  <a:lnTo>
                    <a:pt x="2386" y="1178"/>
                  </a:lnTo>
                  <a:lnTo>
                    <a:pt x="2411" y="1192"/>
                  </a:lnTo>
                  <a:lnTo>
                    <a:pt x="2434" y="1207"/>
                  </a:lnTo>
                  <a:lnTo>
                    <a:pt x="2461" y="1221"/>
                  </a:lnTo>
                  <a:lnTo>
                    <a:pt x="2486" y="1232"/>
                  </a:lnTo>
                  <a:lnTo>
                    <a:pt x="2515" y="1244"/>
                  </a:lnTo>
                  <a:lnTo>
                    <a:pt x="2547" y="1255"/>
                  </a:lnTo>
                  <a:lnTo>
                    <a:pt x="2582" y="1265"/>
                  </a:lnTo>
                  <a:lnTo>
                    <a:pt x="2614" y="1272"/>
                  </a:lnTo>
                  <a:lnTo>
                    <a:pt x="2649" y="1282"/>
                  </a:lnTo>
                  <a:lnTo>
                    <a:pt x="2682" y="1288"/>
                  </a:lnTo>
                  <a:lnTo>
                    <a:pt x="2716" y="1294"/>
                  </a:lnTo>
                  <a:lnTo>
                    <a:pt x="2749" y="1297"/>
                  </a:lnTo>
                  <a:lnTo>
                    <a:pt x="2781" y="1299"/>
                  </a:lnTo>
                  <a:lnTo>
                    <a:pt x="2814" y="1301"/>
                  </a:lnTo>
                  <a:lnTo>
                    <a:pt x="2849" y="1301"/>
                  </a:lnTo>
                  <a:lnTo>
                    <a:pt x="2881" y="1301"/>
                  </a:lnTo>
                  <a:lnTo>
                    <a:pt x="2914" y="1299"/>
                  </a:lnTo>
                  <a:lnTo>
                    <a:pt x="2946" y="1296"/>
                  </a:lnTo>
                  <a:lnTo>
                    <a:pt x="2977" y="1292"/>
                  </a:lnTo>
                  <a:lnTo>
                    <a:pt x="3010" y="1286"/>
                  </a:lnTo>
                  <a:lnTo>
                    <a:pt x="3041" y="1278"/>
                  </a:lnTo>
                  <a:lnTo>
                    <a:pt x="3073" y="1269"/>
                  </a:lnTo>
                  <a:lnTo>
                    <a:pt x="3104" y="1259"/>
                  </a:lnTo>
                  <a:lnTo>
                    <a:pt x="3135" y="1248"/>
                  </a:lnTo>
                  <a:lnTo>
                    <a:pt x="3165" y="1236"/>
                  </a:lnTo>
                  <a:lnTo>
                    <a:pt x="3194" y="1221"/>
                  </a:lnTo>
                  <a:lnTo>
                    <a:pt x="3225" y="1205"/>
                  </a:lnTo>
                  <a:lnTo>
                    <a:pt x="3254" y="1190"/>
                  </a:lnTo>
                  <a:lnTo>
                    <a:pt x="3282" y="1171"/>
                  </a:lnTo>
                  <a:lnTo>
                    <a:pt x="3311" y="1152"/>
                  </a:lnTo>
                  <a:lnTo>
                    <a:pt x="3338" y="1130"/>
                  </a:lnTo>
                  <a:lnTo>
                    <a:pt x="3367" y="1107"/>
                  </a:lnTo>
                  <a:lnTo>
                    <a:pt x="3394" y="1084"/>
                  </a:lnTo>
                  <a:lnTo>
                    <a:pt x="3419" y="1059"/>
                  </a:lnTo>
                  <a:lnTo>
                    <a:pt x="3446" y="1032"/>
                  </a:lnTo>
                  <a:lnTo>
                    <a:pt x="3471" y="1004"/>
                  </a:lnTo>
                  <a:lnTo>
                    <a:pt x="3496" y="973"/>
                  </a:lnTo>
                  <a:lnTo>
                    <a:pt x="5456" y="975"/>
                  </a:lnTo>
                  <a:lnTo>
                    <a:pt x="5463" y="898"/>
                  </a:lnTo>
                  <a:lnTo>
                    <a:pt x="5460" y="898"/>
                  </a:lnTo>
                  <a:lnTo>
                    <a:pt x="5454" y="898"/>
                  </a:lnTo>
                  <a:lnTo>
                    <a:pt x="5435" y="898"/>
                  </a:lnTo>
                  <a:lnTo>
                    <a:pt x="5417" y="896"/>
                  </a:lnTo>
                  <a:lnTo>
                    <a:pt x="5402" y="894"/>
                  </a:lnTo>
                  <a:lnTo>
                    <a:pt x="5387" y="890"/>
                  </a:lnTo>
                  <a:lnTo>
                    <a:pt x="5373" y="887"/>
                  </a:lnTo>
                  <a:lnTo>
                    <a:pt x="5362" y="883"/>
                  </a:lnTo>
                  <a:lnTo>
                    <a:pt x="5354" y="875"/>
                  </a:lnTo>
                  <a:lnTo>
                    <a:pt x="5346" y="869"/>
                  </a:lnTo>
                  <a:lnTo>
                    <a:pt x="5340" y="862"/>
                  </a:lnTo>
                  <a:lnTo>
                    <a:pt x="5335" y="852"/>
                  </a:lnTo>
                  <a:lnTo>
                    <a:pt x="5331" y="842"/>
                  </a:lnTo>
                  <a:lnTo>
                    <a:pt x="5329" y="833"/>
                  </a:lnTo>
                  <a:lnTo>
                    <a:pt x="5327" y="819"/>
                  </a:lnTo>
                  <a:lnTo>
                    <a:pt x="5327" y="806"/>
                  </a:lnTo>
                  <a:lnTo>
                    <a:pt x="5327" y="791"/>
                  </a:lnTo>
                  <a:lnTo>
                    <a:pt x="5329" y="775"/>
                  </a:lnTo>
                  <a:lnTo>
                    <a:pt x="5350" y="551"/>
                  </a:lnTo>
                  <a:lnTo>
                    <a:pt x="5408" y="551"/>
                  </a:lnTo>
                  <a:lnTo>
                    <a:pt x="5427" y="553"/>
                  </a:lnTo>
                  <a:lnTo>
                    <a:pt x="5446" y="554"/>
                  </a:lnTo>
                  <a:lnTo>
                    <a:pt x="5465" y="556"/>
                  </a:lnTo>
                  <a:lnTo>
                    <a:pt x="5484" y="562"/>
                  </a:lnTo>
                  <a:lnTo>
                    <a:pt x="5502" y="568"/>
                  </a:lnTo>
                  <a:lnTo>
                    <a:pt x="5515" y="576"/>
                  </a:lnTo>
                  <a:lnTo>
                    <a:pt x="5529" y="585"/>
                  </a:lnTo>
                  <a:lnTo>
                    <a:pt x="5540" y="599"/>
                  </a:lnTo>
                  <a:lnTo>
                    <a:pt x="5600" y="691"/>
                  </a:lnTo>
                  <a:lnTo>
                    <a:pt x="5659" y="785"/>
                  </a:lnTo>
                  <a:lnTo>
                    <a:pt x="5690" y="833"/>
                  </a:lnTo>
                  <a:lnTo>
                    <a:pt x="5723" y="879"/>
                  </a:lnTo>
                  <a:lnTo>
                    <a:pt x="5755" y="925"/>
                  </a:lnTo>
                  <a:lnTo>
                    <a:pt x="5790" y="969"/>
                  </a:lnTo>
                  <a:lnTo>
                    <a:pt x="5824" y="1013"/>
                  </a:lnTo>
                  <a:lnTo>
                    <a:pt x="5863" y="1056"/>
                  </a:lnTo>
                  <a:lnTo>
                    <a:pt x="5901" y="1094"/>
                  </a:lnTo>
                  <a:lnTo>
                    <a:pt x="5943" y="1130"/>
                  </a:lnTo>
                  <a:lnTo>
                    <a:pt x="5966" y="1148"/>
                  </a:lnTo>
                  <a:lnTo>
                    <a:pt x="5987" y="1165"/>
                  </a:lnTo>
                  <a:lnTo>
                    <a:pt x="6011" y="1180"/>
                  </a:lnTo>
                  <a:lnTo>
                    <a:pt x="6035" y="1194"/>
                  </a:lnTo>
                  <a:lnTo>
                    <a:pt x="6060" y="1207"/>
                  </a:lnTo>
                  <a:lnTo>
                    <a:pt x="6085" y="1221"/>
                  </a:lnTo>
                  <a:lnTo>
                    <a:pt x="6112" y="1232"/>
                  </a:lnTo>
                  <a:lnTo>
                    <a:pt x="6139" y="1244"/>
                  </a:lnTo>
                  <a:lnTo>
                    <a:pt x="6176" y="1255"/>
                  </a:lnTo>
                  <a:lnTo>
                    <a:pt x="6212" y="1267"/>
                  </a:lnTo>
                  <a:lnTo>
                    <a:pt x="6249" y="1276"/>
                  </a:lnTo>
                  <a:lnTo>
                    <a:pt x="6283" y="1284"/>
                  </a:lnTo>
                  <a:lnTo>
                    <a:pt x="6320" y="1292"/>
                  </a:lnTo>
                  <a:lnTo>
                    <a:pt x="6356" y="1296"/>
                  </a:lnTo>
                  <a:lnTo>
                    <a:pt x="6391" y="1299"/>
                  </a:lnTo>
                  <a:lnTo>
                    <a:pt x="6425" y="1301"/>
                  </a:lnTo>
                  <a:lnTo>
                    <a:pt x="6462" y="1303"/>
                  </a:lnTo>
                  <a:lnTo>
                    <a:pt x="6496" y="1303"/>
                  </a:lnTo>
                  <a:lnTo>
                    <a:pt x="6531" y="1301"/>
                  </a:lnTo>
                  <a:lnTo>
                    <a:pt x="6565" y="1297"/>
                  </a:lnTo>
                  <a:lnTo>
                    <a:pt x="6598" y="1294"/>
                  </a:lnTo>
                  <a:lnTo>
                    <a:pt x="6633" y="1288"/>
                  </a:lnTo>
                  <a:lnTo>
                    <a:pt x="6665" y="1280"/>
                  </a:lnTo>
                  <a:lnTo>
                    <a:pt x="6698" y="1272"/>
                  </a:lnTo>
                  <a:lnTo>
                    <a:pt x="6730" y="1263"/>
                  </a:lnTo>
                  <a:lnTo>
                    <a:pt x="6763" y="1251"/>
                  </a:lnTo>
                  <a:lnTo>
                    <a:pt x="6794" y="1240"/>
                  </a:lnTo>
                  <a:lnTo>
                    <a:pt x="6826" y="1226"/>
                  </a:lnTo>
                  <a:lnTo>
                    <a:pt x="6857" y="1211"/>
                  </a:lnTo>
                  <a:lnTo>
                    <a:pt x="6888" y="1196"/>
                  </a:lnTo>
                  <a:lnTo>
                    <a:pt x="6917" y="1178"/>
                  </a:lnTo>
                  <a:lnTo>
                    <a:pt x="6947" y="1159"/>
                  </a:lnTo>
                  <a:lnTo>
                    <a:pt x="6976" y="1140"/>
                  </a:lnTo>
                  <a:lnTo>
                    <a:pt x="7005" y="1121"/>
                  </a:lnTo>
                  <a:lnTo>
                    <a:pt x="7032" y="1098"/>
                  </a:lnTo>
                  <a:lnTo>
                    <a:pt x="7059" y="1077"/>
                  </a:lnTo>
                  <a:lnTo>
                    <a:pt x="7086" y="1052"/>
                  </a:lnTo>
                  <a:lnTo>
                    <a:pt x="7112" y="1027"/>
                  </a:lnTo>
                  <a:lnTo>
                    <a:pt x="7137" y="1002"/>
                  </a:lnTo>
                  <a:lnTo>
                    <a:pt x="7162" y="973"/>
                  </a:lnTo>
                  <a:lnTo>
                    <a:pt x="7103" y="973"/>
                  </a:lnTo>
                  <a:close/>
                  <a:moveTo>
                    <a:pt x="1438" y="199"/>
                  </a:moveTo>
                  <a:lnTo>
                    <a:pt x="1378" y="779"/>
                  </a:lnTo>
                  <a:lnTo>
                    <a:pt x="1374" y="804"/>
                  </a:lnTo>
                  <a:lnTo>
                    <a:pt x="1368" y="827"/>
                  </a:lnTo>
                  <a:lnTo>
                    <a:pt x="1365" y="837"/>
                  </a:lnTo>
                  <a:lnTo>
                    <a:pt x="1361" y="846"/>
                  </a:lnTo>
                  <a:lnTo>
                    <a:pt x="1355" y="856"/>
                  </a:lnTo>
                  <a:lnTo>
                    <a:pt x="1349" y="864"/>
                  </a:lnTo>
                  <a:lnTo>
                    <a:pt x="1342" y="871"/>
                  </a:lnTo>
                  <a:lnTo>
                    <a:pt x="1332" y="877"/>
                  </a:lnTo>
                  <a:lnTo>
                    <a:pt x="1322" y="883"/>
                  </a:lnTo>
                  <a:lnTo>
                    <a:pt x="1311" y="889"/>
                  </a:lnTo>
                  <a:lnTo>
                    <a:pt x="1299" y="892"/>
                  </a:lnTo>
                  <a:lnTo>
                    <a:pt x="1284" y="894"/>
                  </a:lnTo>
                  <a:lnTo>
                    <a:pt x="1269" y="896"/>
                  </a:lnTo>
                  <a:lnTo>
                    <a:pt x="1251" y="898"/>
                  </a:lnTo>
                  <a:lnTo>
                    <a:pt x="1113" y="898"/>
                  </a:lnTo>
                  <a:lnTo>
                    <a:pt x="1138" y="652"/>
                  </a:lnTo>
                  <a:lnTo>
                    <a:pt x="1052" y="652"/>
                  </a:lnTo>
                  <a:lnTo>
                    <a:pt x="1050" y="662"/>
                  </a:lnTo>
                  <a:lnTo>
                    <a:pt x="1036" y="691"/>
                  </a:lnTo>
                  <a:lnTo>
                    <a:pt x="1027" y="710"/>
                  </a:lnTo>
                  <a:lnTo>
                    <a:pt x="1013" y="731"/>
                  </a:lnTo>
                  <a:lnTo>
                    <a:pt x="996" y="752"/>
                  </a:lnTo>
                  <a:lnTo>
                    <a:pt x="977" y="777"/>
                  </a:lnTo>
                  <a:lnTo>
                    <a:pt x="952" y="800"/>
                  </a:lnTo>
                  <a:lnTo>
                    <a:pt x="925" y="821"/>
                  </a:lnTo>
                  <a:lnTo>
                    <a:pt x="910" y="833"/>
                  </a:lnTo>
                  <a:lnTo>
                    <a:pt x="892" y="842"/>
                  </a:lnTo>
                  <a:lnTo>
                    <a:pt x="873" y="852"/>
                  </a:lnTo>
                  <a:lnTo>
                    <a:pt x="854" y="862"/>
                  </a:lnTo>
                  <a:lnTo>
                    <a:pt x="835" y="871"/>
                  </a:lnTo>
                  <a:lnTo>
                    <a:pt x="812" y="877"/>
                  </a:lnTo>
                  <a:lnTo>
                    <a:pt x="789" y="885"/>
                  </a:lnTo>
                  <a:lnTo>
                    <a:pt x="764" y="890"/>
                  </a:lnTo>
                  <a:lnTo>
                    <a:pt x="739" y="894"/>
                  </a:lnTo>
                  <a:lnTo>
                    <a:pt x="712" y="898"/>
                  </a:lnTo>
                  <a:lnTo>
                    <a:pt x="683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25" y="900"/>
                  </a:lnTo>
                  <a:lnTo>
                    <a:pt x="602" y="898"/>
                  </a:lnTo>
                  <a:lnTo>
                    <a:pt x="581" y="894"/>
                  </a:lnTo>
                  <a:lnTo>
                    <a:pt x="564" y="890"/>
                  </a:lnTo>
                  <a:lnTo>
                    <a:pt x="551" y="885"/>
                  </a:lnTo>
                  <a:lnTo>
                    <a:pt x="537" y="877"/>
                  </a:lnTo>
                  <a:lnTo>
                    <a:pt x="528" y="869"/>
                  </a:lnTo>
                  <a:lnTo>
                    <a:pt x="518" y="860"/>
                  </a:lnTo>
                  <a:lnTo>
                    <a:pt x="512" y="852"/>
                  </a:lnTo>
                  <a:lnTo>
                    <a:pt x="506" y="844"/>
                  </a:lnTo>
                  <a:lnTo>
                    <a:pt x="503" y="835"/>
                  </a:lnTo>
                  <a:lnTo>
                    <a:pt x="501" y="823"/>
                  </a:lnTo>
                  <a:lnTo>
                    <a:pt x="499" y="812"/>
                  </a:lnTo>
                  <a:lnTo>
                    <a:pt x="497" y="798"/>
                  </a:lnTo>
                  <a:lnTo>
                    <a:pt x="497" y="785"/>
                  </a:lnTo>
                  <a:lnTo>
                    <a:pt x="499" y="768"/>
                  </a:lnTo>
                  <a:lnTo>
                    <a:pt x="526" y="495"/>
                  </a:lnTo>
                  <a:lnTo>
                    <a:pt x="610" y="495"/>
                  </a:lnTo>
                  <a:lnTo>
                    <a:pt x="647" y="495"/>
                  </a:lnTo>
                  <a:lnTo>
                    <a:pt x="679" y="499"/>
                  </a:lnTo>
                  <a:lnTo>
                    <a:pt x="693" y="501"/>
                  </a:lnTo>
                  <a:lnTo>
                    <a:pt x="706" y="505"/>
                  </a:lnTo>
                  <a:lnTo>
                    <a:pt x="718" y="508"/>
                  </a:lnTo>
                  <a:lnTo>
                    <a:pt x="729" y="514"/>
                  </a:lnTo>
                  <a:lnTo>
                    <a:pt x="739" y="520"/>
                  </a:lnTo>
                  <a:lnTo>
                    <a:pt x="748" y="529"/>
                  </a:lnTo>
                  <a:lnTo>
                    <a:pt x="754" y="539"/>
                  </a:lnTo>
                  <a:lnTo>
                    <a:pt x="760" y="551"/>
                  </a:lnTo>
                  <a:lnTo>
                    <a:pt x="764" y="566"/>
                  </a:lnTo>
                  <a:lnTo>
                    <a:pt x="767" y="581"/>
                  </a:lnTo>
                  <a:lnTo>
                    <a:pt x="767" y="599"/>
                  </a:lnTo>
                  <a:lnTo>
                    <a:pt x="767" y="620"/>
                  </a:lnTo>
                  <a:lnTo>
                    <a:pt x="865" y="620"/>
                  </a:lnTo>
                  <a:lnTo>
                    <a:pt x="898" y="299"/>
                  </a:lnTo>
                  <a:lnTo>
                    <a:pt x="814" y="299"/>
                  </a:lnTo>
                  <a:lnTo>
                    <a:pt x="814" y="305"/>
                  </a:lnTo>
                  <a:lnTo>
                    <a:pt x="810" y="318"/>
                  </a:lnTo>
                  <a:lnTo>
                    <a:pt x="802" y="337"/>
                  </a:lnTo>
                  <a:lnTo>
                    <a:pt x="791" y="359"/>
                  </a:lnTo>
                  <a:lnTo>
                    <a:pt x="781" y="370"/>
                  </a:lnTo>
                  <a:lnTo>
                    <a:pt x="771" y="380"/>
                  </a:lnTo>
                  <a:lnTo>
                    <a:pt x="758" y="389"/>
                  </a:lnTo>
                  <a:lnTo>
                    <a:pt x="744" y="399"/>
                  </a:lnTo>
                  <a:lnTo>
                    <a:pt x="727" y="407"/>
                  </a:lnTo>
                  <a:lnTo>
                    <a:pt x="708" y="412"/>
                  </a:lnTo>
                  <a:lnTo>
                    <a:pt x="685" y="416"/>
                  </a:lnTo>
                  <a:lnTo>
                    <a:pt x="660" y="416"/>
                  </a:lnTo>
                  <a:lnTo>
                    <a:pt x="533" y="416"/>
                  </a:lnTo>
                  <a:lnTo>
                    <a:pt x="568" y="73"/>
                  </a:lnTo>
                  <a:lnTo>
                    <a:pt x="839" y="73"/>
                  </a:lnTo>
                  <a:lnTo>
                    <a:pt x="862" y="74"/>
                  </a:lnTo>
                  <a:lnTo>
                    <a:pt x="887" y="76"/>
                  </a:lnTo>
                  <a:lnTo>
                    <a:pt x="910" y="80"/>
                  </a:lnTo>
                  <a:lnTo>
                    <a:pt x="931" y="86"/>
                  </a:lnTo>
                  <a:lnTo>
                    <a:pt x="952" y="94"/>
                  </a:lnTo>
                  <a:lnTo>
                    <a:pt x="973" y="101"/>
                  </a:lnTo>
                  <a:lnTo>
                    <a:pt x="992" y="113"/>
                  </a:lnTo>
                  <a:lnTo>
                    <a:pt x="1009" y="124"/>
                  </a:lnTo>
                  <a:lnTo>
                    <a:pt x="1025" y="138"/>
                  </a:lnTo>
                  <a:lnTo>
                    <a:pt x="1040" y="151"/>
                  </a:lnTo>
                  <a:lnTo>
                    <a:pt x="1054" y="167"/>
                  </a:lnTo>
                  <a:lnTo>
                    <a:pt x="1065" y="184"/>
                  </a:lnTo>
                  <a:lnTo>
                    <a:pt x="1073" y="201"/>
                  </a:lnTo>
                  <a:lnTo>
                    <a:pt x="1080" y="220"/>
                  </a:lnTo>
                  <a:lnTo>
                    <a:pt x="1086" y="242"/>
                  </a:lnTo>
                  <a:lnTo>
                    <a:pt x="1088" y="263"/>
                  </a:lnTo>
                  <a:lnTo>
                    <a:pt x="1174" y="263"/>
                  </a:lnTo>
                  <a:lnTo>
                    <a:pt x="1196" y="73"/>
                  </a:lnTo>
                  <a:lnTo>
                    <a:pt x="1336" y="73"/>
                  </a:lnTo>
                  <a:lnTo>
                    <a:pt x="1336" y="73"/>
                  </a:lnTo>
                  <a:lnTo>
                    <a:pt x="1365" y="76"/>
                  </a:lnTo>
                  <a:lnTo>
                    <a:pt x="1388" y="82"/>
                  </a:lnTo>
                  <a:lnTo>
                    <a:pt x="1397" y="86"/>
                  </a:lnTo>
                  <a:lnTo>
                    <a:pt x="1407" y="90"/>
                  </a:lnTo>
                  <a:lnTo>
                    <a:pt x="1414" y="96"/>
                  </a:lnTo>
                  <a:lnTo>
                    <a:pt x="1420" y="103"/>
                  </a:lnTo>
                  <a:lnTo>
                    <a:pt x="1426" y="109"/>
                  </a:lnTo>
                  <a:lnTo>
                    <a:pt x="1432" y="119"/>
                  </a:lnTo>
                  <a:lnTo>
                    <a:pt x="1434" y="128"/>
                  </a:lnTo>
                  <a:lnTo>
                    <a:pt x="1438" y="140"/>
                  </a:lnTo>
                  <a:lnTo>
                    <a:pt x="1439" y="151"/>
                  </a:lnTo>
                  <a:lnTo>
                    <a:pt x="1439" y="167"/>
                  </a:lnTo>
                  <a:lnTo>
                    <a:pt x="1439" y="182"/>
                  </a:lnTo>
                  <a:lnTo>
                    <a:pt x="1438" y="199"/>
                  </a:lnTo>
                  <a:close/>
                  <a:moveTo>
                    <a:pt x="2077" y="284"/>
                  </a:moveTo>
                  <a:lnTo>
                    <a:pt x="2073" y="305"/>
                  </a:lnTo>
                  <a:lnTo>
                    <a:pt x="2069" y="324"/>
                  </a:lnTo>
                  <a:lnTo>
                    <a:pt x="2065" y="341"/>
                  </a:lnTo>
                  <a:lnTo>
                    <a:pt x="2058" y="359"/>
                  </a:lnTo>
                  <a:lnTo>
                    <a:pt x="2050" y="376"/>
                  </a:lnTo>
                  <a:lnTo>
                    <a:pt x="2040" y="389"/>
                  </a:lnTo>
                  <a:lnTo>
                    <a:pt x="2031" y="405"/>
                  </a:lnTo>
                  <a:lnTo>
                    <a:pt x="2019" y="416"/>
                  </a:lnTo>
                  <a:lnTo>
                    <a:pt x="2008" y="428"/>
                  </a:lnTo>
                  <a:lnTo>
                    <a:pt x="1994" y="437"/>
                  </a:lnTo>
                  <a:lnTo>
                    <a:pt x="1979" y="445"/>
                  </a:lnTo>
                  <a:lnTo>
                    <a:pt x="1965" y="453"/>
                  </a:lnTo>
                  <a:lnTo>
                    <a:pt x="1948" y="458"/>
                  </a:lnTo>
                  <a:lnTo>
                    <a:pt x="1931" y="462"/>
                  </a:lnTo>
                  <a:lnTo>
                    <a:pt x="1914" y="464"/>
                  </a:lnTo>
                  <a:lnTo>
                    <a:pt x="1894" y="466"/>
                  </a:lnTo>
                  <a:lnTo>
                    <a:pt x="1864" y="466"/>
                  </a:lnTo>
                  <a:lnTo>
                    <a:pt x="1804" y="466"/>
                  </a:lnTo>
                  <a:lnTo>
                    <a:pt x="1747" y="466"/>
                  </a:lnTo>
                  <a:lnTo>
                    <a:pt x="1720" y="466"/>
                  </a:lnTo>
                  <a:lnTo>
                    <a:pt x="1760" y="73"/>
                  </a:lnTo>
                  <a:lnTo>
                    <a:pt x="1875" y="73"/>
                  </a:lnTo>
                  <a:lnTo>
                    <a:pt x="1902" y="74"/>
                  </a:lnTo>
                  <a:lnTo>
                    <a:pt x="1927" y="76"/>
                  </a:lnTo>
                  <a:lnTo>
                    <a:pt x="1948" y="82"/>
                  </a:lnTo>
                  <a:lnTo>
                    <a:pt x="1969" y="88"/>
                  </a:lnTo>
                  <a:lnTo>
                    <a:pt x="1990" y="96"/>
                  </a:lnTo>
                  <a:lnTo>
                    <a:pt x="2008" y="107"/>
                  </a:lnTo>
                  <a:lnTo>
                    <a:pt x="2023" y="119"/>
                  </a:lnTo>
                  <a:lnTo>
                    <a:pt x="2036" y="132"/>
                  </a:lnTo>
                  <a:lnTo>
                    <a:pt x="2048" y="147"/>
                  </a:lnTo>
                  <a:lnTo>
                    <a:pt x="2058" y="163"/>
                  </a:lnTo>
                  <a:lnTo>
                    <a:pt x="2065" y="180"/>
                  </a:lnTo>
                  <a:lnTo>
                    <a:pt x="2071" y="197"/>
                  </a:lnTo>
                  <a:lnTo>
                    <a:pt x="2075" y="218"/>
                  </a:lnTo>
                  <a:lnTo>
                    <a:pt x="2077" y="238"/>
                  </a:lnTo>
                  <a:lnTo>
                    <a:pt x="2079" y="261"/>
                  </a:lnTo>
                  <a:lnTo>
                    <a:pt x="2077" y="284"/>
                  </a:lnTo>
                  <a:close/>
                  <a:moveTo>
                    <a:pt x="3146" y="1161"/>
                  </a:moveTo>
                  <a:lnTo>
                    <a:pt x="3106" y="1175"/>
                  </a:lnTo>
                  <a:lnTo>
                    <a:pt x="3067" y="1182"/>
                  </a:lnTo>
                  <a:lnTo>
                    <a:pt x="3029" y="1188"/>
                  </a:lnTo>
                  <a:lnTo>
                    <a:pt x="2991" y="1190"/>
                  </a:lnTo>
                  <a:lnTo>
                    <a:pt x="2950" y="1188"/>
                  </a:lnTo>
                  <a:lnTo>
                    <a:pt x="2914" y="1182"/>
                  </a:lnTo>
                  <a:lnTo>
                    <a:pt x="2875" y="1175"/>
                  </a:lnTo>
                  <a:lnTo>
                    <a:pt x="2837" y="1165"/>
                  </a:lnTo>
                  <a:lnTo>
                    <a:pt x="2801" y="1152"/>
                  </a:lnTo>
                  <a:lnTo>
                    <a:pt x="2766" y="1136"/>
                  </a:lnTo>
                  <a:lnTo>
                    <a:pt x="2731" y="1119"/>
                  </a:lnTo>
                  <a:lnTo>
                    <a:pt x="2697" y="1100"/>
                  </a:lnTo>
                  <a:lnTo>
                    <a:pt x="2664" y="1079"/>
                  </a:lnTo>
                  <a:lnTo>
                    <a:pt x="2634" y="1056"/>
                  </a:lnTo>
                  <a:lnTo>
                    <a:pt x="2603" y="1032"/>
                  </a:lnTo>
                  <a:lnTo>
                    <a:pt x="2576" y="1008"/>
                  </a:lnTo>
                  <a:lnTo>
                    <a:pt x="2559" y="992"/>
                  </a:lnTo>
                  <a:lnTo>
                    <a:pt x="2541" y="975"/>
                  </a:lnTo>
                  <a:lnTo>
                    <a:pt x="2797" y="975"/>
                  </a:lnTo>
                  <a:lnTo>
                    <a:pt x="2804" y="898"/>
                  </a:lnTo>
                  <a:lnTo>
                    <a:pt x="2791" y="898"/>
                  </a:lnTo>
                  <a:lnTo>
                    <a:pt x="2772" y="898"/>
                  </a:lnTo>
                  <a:lnTo>
                    <a:pt x="2754" y="896"/>
                  </a:lnTo>
                  <a:lnTo>
                    <a:pt x="2739" y="894"/>
                  </a:lnTo>
                  <a:lnTo>
                    <a:pt x="2724" y="889"/>
                  </a:lnTo>
                  <a:lnTo>
                    <a:pt x="2710" y="885"/>
                  </a:lnTo>
                  <a:lnTo>
                    <a:pt x="2699" y="877"/>
                  </a:lnTo>
                  <a:lnTo>
                    <a:pt x="2689" y="869"/>
                  </a:lnTo>
                  <a:lnTo>
                    <a:pt x="2680" y="862"/>
                  </a:lnTo>
                  <a:lnTo>
                    <a:pt x="2670" y="848"/>
                  </a:lnTo>
                  <a:lnTo>
                    <a:pt x="2660" y="831"/>
                  </a:lnTo>
                  <a:lnTo>
                    <a:pt x="2653" y="814"/>
                  </a:lnTo>
                  <a:lnTo>
                    <a:pt x="2647" y="791"/>
                  </a:lnTo>
                  <a:lnTo>
                    <a:pt x="2645" y="764"/>
                  </a:lnTo>
                  <a:lnTo>
                    <a:pt x="2645" y="731"/>
                  </a:lnTo>
                  <a:lnTo>
                    <a:pt x="2647" y="691"/>
                  </a:lnTo>
                  <a:lnTo>
                    <a:pt x="2653" y="645"/>
                  </a:lnTo>
                  <a:lnTo>
                    <a:pt x="2695" y="265"/>
                  </a:lnTo>
                  <a:lnTo>
                    <a:pt x="3363" y="992"/>
                  </a:lnTo>
                  <a:lnTo>
                    <a:pt x="3367" y="996"/>
                  </a:lnTo>
                  <a:lnTo>
                    <a:pt x="3369" y="1000"/>
                  </a:lnTo>
                  <a:lnTo>
                    <a:pt x="3369" y="1006"/>
                  </a:lnTo>
                  <a:lnTo>
                    <a:pt x="3369" y="1009"/>
                  </a:lnTo>
                  <a:lnTo>
                    <a:pt x="3365" y="1021"/>
                  </a:lnTo>
                  <a:lnTo>
                    <a:pt x="3359" y="1032"/>
                  </a:lnTo>
                  <a:lnTo>
                    <a:pt x="3348" y="1044"/>
                  </a:lnTo>
                  <a:lnTo>
                    <a:pt x="3334" y="1056"/>
                  </a:lnTo>
                  <a:lnTo>
                    <a:pt x="3319" y="1069"/>
                  </a:lnTo>
                  <a:lnTo>
                    <a:pt x="3302" y="1082"/>
                  </a:lnTo>
                  <a:lnTo>
                    <a:pt x="3261" y="1105"/>
                  </a:lnTo>
                  <a:lnTo>
                    <a:pt x="3221" y="1128"/>
                  </a:lnTo>
                  <a:lnTo>
                    <a:pt x="3181" y="1148"/>
                  </a:lnTo>
                  <a:lnTo>
                    <a:pt x="3146" y="1161"/>
                  </a:lnTo>
                  <a:close/>
                  <a:moveTo>
                    <a:pt x="3887" y="184"/>
                  </a:moveTo>
                  <a:lnTo>
                    <a:pt x="3828" y="773"/>
                  </a:lnTo>
                  <a:lnTo>
                    <a:pt x="3826" y="789"/>
                  </a:lnTo>
                  <a:lnTo>
                    <a:pt x="3822" y="802"/>
                  </a:lnTo>
                  <a:lnTo>
                    <a:pt x="3820" y="816"/>
                  </a:lnTo>
                  <a:lnTo>
                    <a:pt x="3814" y="827"/>
                  </a:lnTo>
                  <a:lnTo>
                    <a:pt x="3810" y="839"/>
                  </a:lnTo>
                  <a:lnTo>
                    <a:pt x="3803" y="848"/>
                  </a:lnTo>
                  <a:lnTo>
                    <a:pt x="3797" y="856"/>
                  </a:lnTo>
                  <a:lnTo>
                    <a:pt x="3787" y="864"/>
                  </a:lnTo>
                  <a:lnTo>
                    <a:pt x="3780" y="871"/>
                  </a:lnTo>
                  <a:lnTo>
                    <a:pt x="3768" y="877"/>
                  </a:lnTo>
                  <a:lnTo>
                    <a:pt x="3757" y="881"/>
                  </a:lnTo>
                  <a:lnTo>
                    <a:pt x="3745" y="885"/>
                  </a:lnTo>
                  <a:lnTo>
                    <a:pt x="3732" y="889"/>
                  </a:lnTo>
                  <a:lnTo>
                    <a:pt x="3716" y="890"/>
                  </a:lnTo>
                  <a:lnTo>
                    <a:pt x="3701" y="890"/>
                  </a:lnTo>
                  <a:lnTo>
                    <a:pt x="3684" y="892"/>
                  </a:lnTo>
                  <a:lnTo>
                    <a:pt x="3501" y="892"/>
                  </a:lnTo>
                  <a:lnTo>
                    <a:pt x="3492" y="889"/>
                  </a:lnTo>
                  <a:lnTo>
                    <a:pt x="3484" y="883"/>
                  </a:lnTo>
                  <a:lnTo>
                    <a:pt x="3480" y="879"/>
                  </a:lnTo>
                  <a:lnTo>
                    <a:pt x="3478" y="873"/>
                  </a:lnTo>
                  <a:lnTo>
                    <a:pt x="3476" y="869"/>
                  </a:lnTo>
                  <a:lnTo>
                    <a:pt x="3476" y="864"/>
                  </a:lnTo>
                  <a:lnTo>
                    <a:pt x="3536" y="272"/>
                  </a:lnTo>
                  <a:lnTo>
                    <a:pt x="3542" y="220"/>
                  </a:lnTo>
                  <a:lnTo>
                    <a:pt x="3549" y="178"/>
                  </a:lnTo>
                  <a:lnTo>
                    <a:pt x="3555" y="161"/>
                  </a:lnTo>
                  <a:lnTo>
                    <a:pt x="3561" y="144"/>
                  </a:lnTo>
                  <a:lnTo>
                    <a:pt x="3567" y="130"/>
                  </a:lnTo>
                  <a:lnTo>
                    <a:pt x="3574" y="117"/>
                  </a:lnTo>
                  <a:lnTo>
                    <a:pt x="3584" y="107"/>
                  </a:lnTo>
                  <a:lnTo>
                    <a:pt x="3593" y="98"/>
                  </a:lnTo>
                  <a:lnTo>
                    <a:pt x="3605" y="90"/>
                  </a:lnTo>
                  <a:lnTo>
                    <a:pt x="3618" y="84"/>
                  </a:lnTo>
                  <a:lnTo>
                    <a:pt x="3634" y="78"/>
                  </a:lnTo>
                  <a:lnTo>
                    <a:pt x="3651" y="76"/>
                  </a:lnTo>
                  <a:lnTo>
                    <a:pt x="3670" y="74"/>
                  </a:lnTo>
                  <a:lnTo>
                    <a:pt x="3689" y="73"/>
                  </a:lnTo>
                  <a:lnTo>
                    <a:pt x="3787" y="73"/>
                  </a:lnTo>
                  <a:lnTo>
                    <a:pt x="3814" y="76"/>
                  </a:lnTo>
                  <a:lnTo>
                    <a:pt x="3837" y="82"/>
                  </a:lnTo>
                  <a:lnTo>
                    <a:pt x="3847" y="86"/>
                  </a:lnTo>
                  <a:lnTo>
                    <a:pt x="3856" y="92"/>
                  </a:lnTo>
                  <a:lnTo>
                    <a:pt x="3864" y="98"/>
                  </a:lnTo>
                  <a:lnTo>
                    <a:pt x="3870" y="103"/>
                  </a:lnTo>
                  <a:lnTo>
                    <a:pt x="3876" y="109"/>
                  </a:lnTo>
                  <a:lnTo>
                    <a:pt x="3880" y="117"/>
                  </a:lnTo>
                  <a:lnTo>
                    <a:pt x="3883" y="126"/>
                  </a:lnTo>
                  <a:lnTo>
                    <a:pt x="3885" y="136"/>
                  </a:lnTo>
                  <a:lnTo>
                    <a:pt x="3889" y="157"/>
                  </a:lnTo>
                  <a:lnTo>
                    <a:pt x="3887" y="184"/>
                  </a:lnTo>
                  <a:close/>
                  <a:moveTo>
                    <a:pt x="5077" y="199"/>
                  </a:moveTo>
                  <a:lnTo>
                    <a:pt x="5018" y="779"/>
                  </a:lnTo>
                  <a:lnTo>
                    <a:pt x="5014" y="804"/>
                  </a:lnTo>
                  <a:lnTo>
                    <a:pt x="5008" y="827"/>
                  </a:lnTo>
                  <a:lnTo>
                    <a:pt x="5005" y="837"/>
                  </a:lnTo>
                  <a:lnTo>
                    <a:pt x="5001" y="846"/>
                  </a:lnTo>
                  <a:lnTo>
                    <a:pt x="4995" y="856"/>
                  </a:lnTo>
                  <a:lnTo>
                    <a:pt x="4987" y="864"/>
                  </a:lnTo>
                  <a:lnTo>
                    <a:pt x="4981" y="871"/>
                  </a:lnTo>
                  <a:lnTo>
                    <a:pt x="4972" y="877"/>
                  </a:lnTo>
                  <a:lnTo>
                    <a:pt x="4962" y="883"/>
                  </a:lnTo>
                  <a:lnTo>
                    <a:pt x="4951" y="889"/>
                  </a:lnTo>
                  <a:lnTo>
                    <a:pt x="4939" y="892"/>
                  </a:lnTo>
                  <a:lnTo>
                    <a:pt x="4924" y="894"/>
                  </a:lnTo>
                  <a:lnTo>
                    <a:pt x="4909" y="896"/>
                  </a:lnTo>
                  <a:lnTo>
                    <a:pt x="4891" y="898"/>
                  </a:lnTo>
                  <a:lnTo>
                    <a:pt x="4753" y="898"/>
                  </a:lnTo>
                  <a:lnTo>
                    <a:pt x="4776" y="652"/>
                  </a:lnTo>
                  <a:lnTo>
                    <a:pt x="4692" y="652"/>
                  </a:lnTo>
                  <a:lnTo>
                    <a:pt x="4688" y="662"/>
                  </a:lnTo>
                  <a:lnTo>
                    <a:pt x="4676" y="689"/>
                  </a:lnTo>
                  <a:lnTo>
                    <a:pt x="4667" y="708"/>
                  </a:lnTo>
                  <a:lnTo>
                    <a:pt x="4653" y="729"/>
                  </a:lnTo>
                  <a:lnTo>
                    <a:pt x="4638" y="750"/>
                  </a:lnTo>
                  <a:lnTo>
                    <a:pt x="4619" y="773"/>
                  </a:lnTo>
                  <a:lnTo>
                    <a:pt x="4596" y="796"/>
                  </a:lnTo>
                  <a:lnTo>
                    <a:pt x="4569" y="819"/>
                  </a:lnTo>
                  <a:lnTo>
                    <a:pt x="4553" y="829"/>
                  </a:lnTo>
                  <a:lnTo>
                    <a:pt x="4536" y="841"/>
                  </a:lnTo>
                  <a:lnTo>
                    <a:pt x="4519" y="850"/>
                  </a:lnTo>
                  <a:lnTo>
                    <a:pt x="4502" y="860"/>
                  </a:lnTo>
                  <a:lnTo>
                    <a:pt x="4480" y="867"/>
                  </a:lnTo>
                  <a:lnTo>
                    <a:pt x="4459" y="875"/>
                  </a:lnTo>
                  <a:lnTo>
                    <a:pt x="4438" y="883"/>
                  </a:lnTo>
                  <a:lnTo>
                    <a:pt x="4413" y="889"/>
                  </a:lnTo>
                  <a:lnTo>
                    <a:pt x="4388" y="892"/>
                  </a:lnTo>
                  <a:lnTo>
                    <a:pt x="4363" y="896"/>
                  </a:lnTo>
                  <a:lnTo>
                    <a:pt x="4335" y="900"/>
                  </a:lnTo>
                  <a:lnTo>
                    <a:pt x="4306" y="900"/>
                  </a:lnTo>
                  <a:lnTo>
                    <a:pt x="4304" y="900"/>
                  </a:lnTo>
                  <a:lnTo>
                    <a:pt x="4275" y="900"/>
                  </a:lnTo>
                  <a:lnTo>
                    <a:pt x="4248" y="898"/>
                  </a:lnTo>
                  <a:lnTo>
                    <a:pt x="4227" y="896"/>
                  </a:lnTo>
                  <a:lnTo>
                    <a:pt x="4208" y="890"/>
                  </a:lnTo>
                  <a:lnTo>
                    <a:pt x="4192" y="885"/>
                  </a:lnTo>
                  <a:lnTo>
                    <a:pt x="4179" y="879"/>
                  </a:lnTo>
                  <a:lnTo>
                    <a:pt x="4167" y="869"/>
                  </a:lnTo>
                  <a:lnTo>
                    <a:pt x="4156" y="860"/>
                  </a:lnTo>
                  <a:lnTo>
                    <a:pt x="4150" y="852"/>
                  </a:lnTo>
                  <a:lnTo>
                    <a:pt x="4146" y="844"/>
                  </a:lnTo>
                  <a:lnTo>
                    <a:pt x="4143" y="835"/>
                  </a:lnTo>
                  <a:lnTo>
                    <a:pt x="4139" y="823"/>
                  </a:lnTo>
                  <a:lnTo>
                    <a:pt x="4137" y="812"/>
                  </a:lnTo>
                  <a:lnTo>
                    <a:pt x="4137" y="798"/>
                  </a:lnTo>
                  <a:lnTo>
                    <a:pt x="4137" y="785"/>
                  </a:lnTo>
                  <a:lnTo>
                    <a:pt x="4139" y="768"/>
                  </a:lnTo>
                  <a:lnTo>
                    <a:pt x="4166" y="495"/>
                  </a:lnTo>
                  <a:lnTo>
                    <a:pt x="4262" y="495"/>
                  </a:lnTo>
                  <a:lnTo>
                    <a:pt x="4298" y="495"/>
                  </a:lnTo>
                  <a:lnTo>
                    <a:pt x="4331" y="499"/>
                  </a:lnTo>
                  <a:lnTo>
                    <a:pt x="4344" y="501"/>
                  </a:lnTo>
                  <a:lnTo>
                    <a:pt x="4358" y="505"/>
                  </a:lnTo>
                  <a:lnTo>
                    <a:pt x="4371" y="508"/>
                  </a:lnTo>
                  <a:lnTo>
                    <a:pt x="4381" y="514"/>
                  </a:lnTo>
                  <a:lnTo>
                    <a:pt x="4390" y="520"/>
                  </a:lnTo>
                  <a:lnTo>
                    <a:pt x="4400" y="529"/>
                  </a:lnTo>
                  <a:lnTo>
                    <a:pt x="4407" y="539"/>
                  </a:lnTo>
                  <a:lnTo>
                    <a:pt x="4411" y="551"/>
                  </a:lnTo>
                  <a:lnTo>
                    <a:pt x="4417" y="566"/>
                  </a:lnTo>
                  <a:lnTo>
                    <a:pt x="4419" y="581"/>
                  </a:lnTo>
                  <a:lnTo>
                    <a:pt x="4419" y="599"/>
                  </a:lnTo>
                  <a:lnTo>
                    <a:pt x="4419" y="620"/>
                  </a:lnTo>
                  <a:lnTo>
                    <a:pt x="4517" y="620"/>
                  </a:lnTo>
                  <a:lnTo>
                    <a:pt x="4550" y="299"/>
                  </a:lnTo>
                  <a:lnTo>
                    <a:pt x="4467" y="299"/>
                  </a:lnTo>
                  <a:lnTo>
                    <a:pt x="4465" y="305"/>
                  </a:lnTo>
                  <a:lnTo>
                    <a:pt x="4461" y="318"/>
                  </a:lnTo>
                  <a:lnTo>
                    <a:pt x="4455" y="337"/>
                  </a:lnTo>
                  <a:lnTo>
                    <a:pt x="4442" y="359"/>
                  </a:lnTo>
                  <a:lnTo>
                    <a:pt x="4434" y="370"/>
                  </a:lnTo>
                  <a:lnTo>
                    <a:pt x="4423" y="380"/>
                  </a:lnTo>
                  <a:lnTo>
                    <a:pt x="4411" y="389"/>
                  </a:lnTo>
                  <a:lnTo>
                    <a:pt x="4396" y="399"/>
                  </a:lnTo>
                  <a:lnTo>
                    <a:pt x="4379" y="407"/>
                  </a:lnTo>
                  <a:lnTo>
                    <a:pt x="4359" y="412"/>
                  </a:lnTo>
                  <a:lnTo>
                    <a:pt x="4336" y="416"/>
                  </a:lnTo>
                  <a:lnTo>
                    <a:pt x="4313" y="416"/>
                  </a:lnTo>
                  <a:lnTo>
                    <a:pt x="4173" y="416"/>
                  </a:lnTo>
                  <a:lnTo>
                    <a:pt x="4208" y="73"/>
                  </a:lnTo>
                  <a:lnTo>
                    <a:pt x="4473" y="73"/>
                  </a:lnTo>
                  <a:lnTo>
                    <a:pt x="4498" y="74"/>
                  </a:lnTo>
                  <a:lnTo>
                    <a:pt x="4521" y="76"/>
                  </a:lnTo>
                  <a:lnTo>
                    <a:pt x="4544" y="80"/>
                  </a:lnTo>
                  <a:lnTo>
                    <a:pt x="4567" y="86"/>
                  </a:lnTo>
                  <a:lnTo>
                    <a:pt x="4588" y="94"/>
                  </a:lnTo>
                  <a:lnTo>
                    <a:pt x="4609" y="101"/>
                  </a:lnTo>
                  <a:lnTo>
                    <a:pt x="4628" y="113"/>
                  </a:lnTo>
                  <a:lnTo>
                    <a:pt x="4647" y="124"/>
                  </a:lnTo>
                  <a:lnTo>
                    <a:pt x="4663" y="138"/>
                  </a:lnTo>
                  <a:lnTo>
                    <a:pt x="4678" y="151"/>
                  </a:lnTo>
                  <a:lnTo>
                    <a:pt x="4692" y="167"/>
                  </a:lnTo>
                  <a:lnTo>
                    <a:pt x="4703" y="184"/>
                  </a:lnTo>
                  <a:lnTo>
                    <a:pt x="4713" y="201"/>
                  </a:lnTo>
                  <a:lnTo>
                    <a:pt x="4720" y="220"/>
                  </a:lnTo>
                  <a:lnTo>
                    <a:pt x="4726" y="242"/>
                  </a:lnTo>
                  <a:lnTo>
                    <a:pt x="4728" y="263"/>
                  </a:lnTo>
                  <a:lnTo>
                    <a:pt x="4814" y="263"/>
                  </a:lnTo>
                  <a:lnTo>
                    <a:pt x="4836" y="73"/>
                  </a:lnTo>
                  <a:lnTo>
                    <a:pt x="4974" y="73"/>
                  </a:lnTo>
                  <a:lnTo>
                    <a:pt x="4974" y="73"/>
                  </a:lnTo>
                  <a:lnTo>
                    <a:pt x="5005" y="76"/>
                  </a:lnTo>
                  <a:lnTo>
                    <a:pt x="5028" y="82"/>
                  </a:lnTo>
                  <a:lnTo>
                    <a:pt x="5037" y="86"/>
                  </a:lnTo>
                  <a:lnTo>
                    <a:pt x="5047" y="90"/>
                  </a:lnTo>
                  <a:lnTo>
                    <a:pt x="5054" y="96"/>
                  </a:lnTo>
                  <a:lnTo>
                    <a:pt x="5060" y="103"/>
                  </a:lnTo>
                  <a:lnTo>
                    <a:pt x="5066" y="109"/>
                  </a:lnTo>
                  <a:lnTo>
                    <a:pt x="5070" y="119"/>
                  </a:lnTo>
                  <a:lnTo>
                    <a:pt x="5074" y="128"/>
                  </a:lnTo>
                  <a:lnTo>
                    <a:pt x="5076" y="140"/>
                  </a:lnTo>
                  <a:lnTo>
                    <a:pt x="5077" y="151"/>
                  </a:lnTo>
                  <a:lnTo>
                    <a:pt x="5079" y="167"/>
                  </a:lnTo>
                  <a:lnTo>
                    <a:pt x="5077" y="182"/>
                  </a:lnTo>
                  <a:lnTo>
                    <a:pt x="5077" y="199"/>
                  </a:lnTo>
                  <a:close/>
                  <a:moveTo>
                    <a:pt x="5717" y="284"/>
                  </a:moveTo>
                  <a:lnTo>
                    <a:pt x="5713" y="305"/>
                  </a:lnTo>
                  <a:lnTo>
                    <a:pt x="5709" y="324"/>
                  </a:lnTo>
                  <a:lnTo>
                    <a:pt x="5703" y="341"/>
                  </a:lnTo>
                  <a:lnTo>
                    <a:pt x="5698" y="359"/>
                  </a:lnTo>
                  <a:lnTo>
                    <a:pt x="5690" y="376"/>
                  </a:lnTo>
                  <a:lnTo>
                    <a:pt x="5680" y="389"/>
                  </a:lnTo>
                  <a:lnTo>
                    <a:pt x="5671" y="405"/>
                  </a:lnTo>
                  <a:lnTo>
                    <a:pt x="5659" y="416"/>
                  </a:lnTo>
                  <a:lnTo>
                    <a:pt x="5646" y="428"/>
                  </a:lnTo>
                  <a:lnTo>
                    <a:pt x="5634" y="437"/>
                  </a:lnTo>
                  <a:lnTo>
                    <a:pt x="5619" y="445"/>
                  </a:lnTo>
                  <a:lnTo>
                    <a:pt x="5604" y="453"/>
                  </a:lnTo>
                  <a:lnTo>
                    <a:pt x="5588" y="458"/>
                  </a:lnTo>
                  <a:lnTo>
                    <a:pt x="5571" y="462"/>
                  </a:lnTo>
                  <a:lnTo>
                    <a:pt x="5554" y="464"/>
                  </a:lnTo>
                  <a:lnTo>
                    <a:pt x="5534" y="466"/>
                  </a:lnTo>
                  <a:lnTo>
                    <a:pt x="5504" y="466"/>
                  </a:lnTo>
                  <a:lnTo>
                    <a:pt x="5444" y="466"/>
                  </a:lnTo>
                  <a:lnTo>
                    <a:pt x="5387" y="466"/>
                  </a:lnTo>
                  <a:lnTo>
                    <a:pt x="5360" y="466"/>
                  </a:lnTo>
                  <a:lnTo>
                    <a:pt x="5398" y="73"/>
                  </a:lnTo>
                  <a:lnTo>
                    <a:pt x="5515" y="73"/>
                  </a:lnTo>
                  <a:lnTo>
                    <a:pt x="5542" y="74"/>
                  </a:lnTo>
                  <a:lnTo>
                    <a:pt x="5565" y="76"/>
                  </a:lnTo>
                  <a:lnTo>
                    <a:pt x="5588" y="82"/>
                  </a:lnTo>
                  <a:lnTo>
                    <a:pt x="5609" y="88"/>
                  </a:lnTo>
                  <a:lnTo>
                    <a:pt x="5628" y="96"/>
                  </a:lnTo>
                  <a:lnTo>
                    <a:pt x="5646" y="107"/>
                  </a:lnTo>
                  <a:lnTo>
                    <a:pt x="5663" y="119"/>
                  </a:lnTo>
                  <a:lnTo>
                    <a:pt x="5676" y="132"/>
                  </a:lnTo>
                  <a:lnTo>
                    <a:pt x="5688" y="147"/>
                  </a:lnTo>
                  <a:lnTo>
                    <a:pt x="5698" y="163"/>
                  </a:lnTo>
                  <a:lnTo>
                    <a:pt x="5705" y="180"/>
                  </a:lnTo>
                  <a:lnTo>
                    <a:pt x="5711" y="197"/>
                  </a:lnTo>
                  <a:lnTo>
                    <a:pt x="5715" y="218"/>
                  </a:lnTo>
                  <a:lnTo>
                    <a:pt x="5717" y="238"/>
                  </a:lnTo>
                  <a:lnTo>
                    <a:pt x="5717" y="261"/>
                  </a:lnTo>
                  <a:lnTo>
                    <a:pt x="5717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Lucida Grande" charset="0"/>
                <a:ea typeface="Geneva" charset="-128"/>
              </a:defRPr>
            </a:lvl1pPr>
          </a:lstStyle>
          <a:p>
            <a:pPr>
              <a:defRPr/>
            </a:pPr>
            <a:fld id="{64BFCC5F-FC52-4F3B-A80F-290507C69AD9}" type="datetime1">
              <a:rPr lang="fi-FI"/>
              <a:pPr>
                <a:defRPr/>
              </a:pPr>
              <a:t>20.2.2017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09730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6" descr="ViljelijänBernerFi_logo_PPT-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Lucida Grande" charset="0"/>
                <a:ea typeface="Geneva" charset="-128"/>
              </a:defRPr>
            </a:lvl1pPr>
          </a:lstStyle>
          <a:p>
            <a:pPr>
              <a:defRPr/>
            </a:pPr>
            <a:fld id="{4FC87778-7DDA-41B2-8AEA-19C84A34228C}" type="datetime1">
              <a:rPr lang="fi-FI"/>
              <a:pPr>
                <a:defRPr/>
              </a:pPr>
              <a:t>20.2.2017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58397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ima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6"/>
          <p:cNvGrpSpPr>
            <a:grpSpLocks/>
          </p:cNvGrpSpPr>
          <p:nvPr userDrawn="1"/>
        </p:nvGrpSpPr>
        <p:grpSpPr bwMode="auto">
          <a:xfrm>
            <a:off x="3273425" y="2120900"/>
            <a:ext cx="2606675" cy="2603500"/>
            <a:chOff x="2511426" y="727075"/>
            <a:chExt cx="3670300" cy="3668712"/>
          </a:xfrm>
        </p:grpSpPr>
        <p:sp>
          <p:nvSpPr>
            <p:cNvPr id="3" name="Rectangle 6"/>
            <p:cNvSpPr>
              <a:spLocks noChangeArrowheads="1"/>
            </p:cNvSpPr>
            <p:nvPr userDrawn="1"/>
          </p:nvSpPr>
          <p:spPr bwMode="auto">
            <a:xfrm>
              <a:off x="3745291" y="2279567"/>
              <a:ext cx="2236" cy="2238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i-FI" altLang="fi-FI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" name="Rectangle 7"/>
            <p:cNvSpPr>
              <a:spLocks noChangeArrowheads="1"/>
            </p:cNvSpPr>
            <p:nvPr userDrawn="1"/>
          </p:nvSpPr>
          <p:spPr bwMode="auto">
            <a:xfrm>
              <a:off x="3745291" y="2279567"/>
              <a:ext cx="2236" cy="2238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i-FI" altLang="fi-FI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3517294" y="3176612"/>
              <a:ext cx="0" cy="2236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i-FI" altLang="fi-FI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3514726" y="3176588"/>
              <a:ext cx="1588" cy="0"/>
            </a:xfrm>
            <a:custGeom>
              <a:avLst/>
              <a:gdLst>
                <a:gd name="T0" fmla="*/ 2147483647 w 2"/>
                <a:gd name="T1" fmla="*/ 2147483647 w 2"/>
                <a:gd name="T2" fmla="*/ 0 w 2"/>
                <a:gd name="T3" fmla="*/ 2147483647 w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7" name="Freeform 10"/>
            <p:cNvSpPr>
              <a:spLocks noEditPoints="1"/>
            </p:cNvSpPr>
            <p:nvPr userDrawn="1"/>
          </p:nvSpPr>
          <p:spPr bwMode="auto">
            <a:xfrm>
              <a:off x="2894013" y="2371725"/>
              <a:ext cx="461963" cy="365125"/>
            </a:xfrm>
            <a:custGeom>
              <a:avLst/>
              <a:gdLst>
                <a:gd name="T0" fmla="*/ 2147483647 w 582"/>
                <a:gd name="T1" fmla="*/ 2147483647 h 459"/>
                <a:gd name="T2" fmla="*/ 2147483647 w 582"/>
                <a:gd name="T3" fmla="*/ 2147483647 h 459"/>
                <a:gd name="T4" fmla="*/ 2147483647 w 582"/>
                <a:gd name="T5" fmla="*/ 2147483647 h 459"/>
                <a:gd name="T6" fmla="*/ 2147483647 w 582"/>
                <a:gd name="T7" fmla="*/ 2147483647 h 459"/>
                <a:gd name="T8" fmla="*/ 2147483647 w 582"/>
                <a:gd name="T9" fmla="*/ 2147483647 h 459"/>
                <a:gd name="T10" fmla="*/ 2147483647 w 582"/>
                <a:gd name="T11" fmla="*/ 0 h 459"/>
                <a:gd name="T12" fmla="*/ 2147483647 w 582"/>
                <a:gd name="T13" fmla="*/ 2147483647 h 459"/>
                <a:gd name="T14" fmla="*/ 2147483647 w 582"/>
                <a:gd name="T15" fmla="*/ 2147483647 h 459"/>
                <a:gd name="T16" fmla="*/ 2147483647 w 582"/>
                <a:gd name="T17" fmla="*/ 2147483647 h 459"/>
                <a:gd name="T18" fmla="*/ 2147483647 w 582"/>
                <a:gd name="T19" fmla="*/ 2147483647 h 459"/>
                <a:gd name="T20" fmla="*/ 2147483647 w 582"/>
                <a:gd name="T21" fmla="*/ 2147483647 h 459"/>
                <a:gd name="T22" fmla="*/ 2147483647 w 582"/>
                <a:gd name="T23" fmla="*/ 2147483647 h 459"/>
                <a:gd name="T24" fmla="*/ 2147483647 w 582"/>
                <a:gd name="T25" fmla="*/ 2147483647 h 459"/>
                <a:gd name="T26" fmla="*/ 2147483647 w 582"/>
                <a:gd name="T27" fmla="*/ 2147483647 h 459"/>
                <a:gd name="T28" fmla="*/ 0 w 582"/>
                <a:gd name="T29" fmla="*/ 2147483647 h 459"/>
                <a:gd name="T30" fmla="*/ 2147483647 w 582"/>
                <a:gd name="T31" fmla="*/ 2147483647 h 459"/>
                <a:gd name="T32" fmla="*/ 2147483647 w 582"/>
                <a:gd name="T33" fmla="*/ 2147483647 h 459"/>
                <a:gd name="T34" fmla="*/ 2147483647 w 582"/>
                <a:gd name="T35" fmla="*/ 2147483647 h 459"/>
                <a:gd name="T36" fmla="*/ 2147483647 w 582"/>
                <a:gd name="T37" fmla="*/ 2147483647 h 459"/>
                <a:gd name="T38" fmla="*/ 2147483647 w 582"/>
                <a:gd name="T39" fmla="*/ 2147483647 h 459"/>
                <a:gd name="T40" fmla="*/ 2147483647 w 582"/>
                <a:gd name="T41" fmla="*/ 2147483647 h 459"/>
                <a:gd name="T42" fmla="*/ 2147483647 w 582"/>
                <a:gd name="T43" fmla="*/ 2147483647 h 459"/>
                <a:gd name="T44" fmla="*/ 2147483647 w 582"/>
                <a:gd name="T45" fmla="*/ 2147483647 h 459"/>
                <a:gd name="T46" fmla="*/ 2147483647 w 582"/>
                <a:gd name="T47" fmla="*/ 2147483647 h 459"/>
                <a:gd name="T48" fmla="*/ 2147483647 w 582"/>
                <a:gd name="T49" fmla="*/ 2147483647 h 459"/>
                <a:gd name="T50" fmla="*/ 2147483647 w 582"/>
                <a:gd name="T51" fmla="*/ 2147483647 h 459"/>
                <a:gd name="T52" fmla="*/ 2147483647 w 582"/>
                <a:gd name="T53" fmla="*/ 2147483647 h 459"/>
                <a:gd name="T54" fmla="*/ 2147483647 w 582"/>
                <a:gd name="T55" fmla="*/ 2147483647 h 459"/>
                <a:gd name="T56" fmla="*/ 2147483647 w 582"/>
                <a:gd name="T57" fmla="*/ 2147483647 h 459"/>
                <a:gd name="T58" fmla="*/ 2147483647 w 582"/>
                <a:gd name="T59" fmla="*/ 2147483647 h 459"/>
                <a:gd name="T60" fmla="*/ 2147483647 w 582"/>
                <a:gd name="T61" fmla="*/ 2147483647 h 459"/>
                <a:gd name="T62" fmla="*/ 2147483647 w 582"/>
                <a:gd name="T63" fmla="*/ 2147483647 h 459"/>
                <a:gd name="T64" fmla="*/ 2147483647 w 582"/>
                <a:gd name="T65" fmla="*/ 2147483647 h 459"/>
                <a:gd name="T66" fmla="*/ 2147483647 w 582"/>
                <a:gd name="T67" fmla="*/ 2147483647 h 459"/>
                <a:gd name="T68" fmla="*/ 2147483647 w 582"/>
                <a:gd name="T69" fmla="*/ 2147483647 h 459"/>
                <a:gd name="T70" fmla="*/ 2147483647 w 582"/>
                <a:gd name="T71" fmla="*/ 2147483647 h 459"/>
                <a:gd name="T72" fmla="*/ 2147483647 w 582"/>
                <a:gd name="T73" fmla="*/ 2147483647 h 459"/>
                <a:gd name="T74" fmla="*/ 2147483647 w 582"/>
                <a:gd name="T75" fmla="*/ 2147483647 h 459"/>
                <a:gd name="T76" fmla="*/ 2147483647 w 582"/>
                <a:gd name="T77" fmla="*/ 2147483647 h 459"/>
                <a:gd name="T78" fmla="*/ 2147483647 w 582"/>
                <a:gd name="T79" fmla="*/ 2147483647 h 459"/>
                <a:gd name="T80" fmla="*/ 2147483647 w 582"/>
                <a:gd name="T81" fmla="*/ 2147483647 h 459"/>
                <a:gd name="T82" fmla="*/ 2147483647 w 582"/>
                <a:gd name="T83" fmla="*/ 2147483647 h 459"/>
                <a:gd name="T84" fmla="*/ 2147483647 w 582"/>
                <a:gd name="T85" fmla="*/ 2147483647 h 459"/>
                <a:gd name="T86" fmla="*/ 2147483647 w 582"/>
                <a:gd name="T87" fmla="*/ 2147483647 h 459"/>
                <a:gd name="T88" fmla="*/ 2147483647 w 582"/>
                <a:gd name="T89" fmla="*/ 2147483647 h 459"/>
                <a:gd name="T90" fmla="*/ 2147483647 w 582"/>
                <a:gd name="T91" fmla="*/ 2147483647 h 459"/>
                <a:gd name="T92" fmla="*/ 2147483647 w 582"/>
                <a:gd name="T93" fmla="*/ 2147483647 h 459"/>
                <a:gd name="T94" fmla="*/ 2147483647 w 582"/>
                <a:gd name="T95" fmla="*/ 2147483647 h 459"/>
                <a:gd name="T96" fmla="*/ 2147483647 w 582"/>
                <a:gd name="T97" fmla="*/ 2147483647 h 459"/>
                <a:gd name="T98" fmla="*/ 2147483647 w 582"/>
                <a:gd name="T99" fmla="*/ 2147483647 h 459"/>
                <a:gd name="T100" fmla="*/ 2147483647 w 582"/>
                <a:gd name="T101" fmla="*/ 2147483647 h 459"/>
                <a:gd name="T102" fmla="*/ 2147483647 w 582"/>
                <a:gd name="T103" fmla="*/ 2147483647 h 459"/>
                <a:gd name="T104" fmla="*/ 2147483647 w 582"/>
                <a:gd name="T105" fmla="*/ 2147483647 h 459"/>
                <a:gd name="T106" fmla="*/ 2147483647 w 582"/>
                <a:gd name="T107" fmla="*/ 2147483647 h 459"/>
                <a:gd name="T108" fmla="*/ 2147483647 w 582"/>
                <a:gd name="T109" fmla="*/ 2147483647 h 459"/>
                <a:gd name="T110" fmla="*/ 2147483647 w 582"/>
                <a:gd name="T111" fmla="*/ 2147483647 h 459"/>
                <a:gd name="T112" fmla="*/ 2147483647 w 582"/>
                <a:gd name="T113" fmla="*/ 2147483647 h 459"/>
                <a:gd name="T114" fmla="*/ 2147483647 w 582"/>
                <a:gd name="T115" fmla="*/ 2147483647 h 459"/>
                <a:gd name="T116" fmla="*/ 2147483647 w 582"/>
                <a:gd name="T117" fmla="*/ 2147483647 h 45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82" h="459">
                  <a:moveTo>
                    <a:pt x="580" y="112"/>
                  </a:moveTo>
                  <a:lnTo>
                    <a:pt x="582" y="101"/>
                  </a:lnTo>
                  <a:lnTo>
                    <a:pt x="580" y="92"/>
                  </a:lnTo>
                  <a:lnTo>
                    <a:pt x="579" y="83"/>
                  </a:lnTo>
                  <a:lnTo>
                    <a:pt x="576" y="73"/>
                  </a:lnTo>
                  <a:lnTo>
                    <a:pt x="574" y="64"/>
                  </a:lnTo>
                  <a:lnTo>
                    <a:pt x="570" y="56"/>
                  </a:lnTo>
                  <a:lnTo>
                    <a:pt x="564" y="48"/>
                  </a:lnTo>
                  <a:lnTo>
                    <a:pt x="558" y="40"/>
                  </a:lnTo>
                  <a:lnTo>
                    <a:pt x="548" y="31"/>
                  </a:lnTo>
                  <a:lnTo>
                    <a:pt x="538" y="23"/>
                  </a:lnTo>
                  <a:lnTo>
                    <a:pt x="524" y="16"/>
                  </a:lnTo>
                  <a:lnTo>
                    <a:pt x="511" y="10"/>
                  </a:lnTo>
                  <a:lnTo>
                    <a:pt x="495" y="6"/>
                  </a:lnTo>
                  <a:lnTo>
                    <a:pt x="478" y="3"/>
                  </a:lnTo>
                  <a:lnTo>
                    <a:pt x="459" y="0"/>
                  </a:lnTo>
                  <a:lnTo>
                    <a:pt x="438" y="0"/>
                  </a:lnTo>
                  <a:lnTo>
                    <a:pt x="49" y="0"/>
                  </a:lnTo>
                  <a:lnTo>
                    <a:pt x="45" y="34"/>
                  </a:lnTo>
                  <a:lnTo>
                    <a:pt x="59" y="34"/>
                  </a:lnTo>
                  <a:lnTo>
                    <a:pt x="75" y="35"/>
                  </a:lnTo>
                  <a:lnTo>
                    <a:pt x="89" y="38"/>
                  </a:lnTo>
                  <a:lnTo>
                    <a:pt x="95" y="39"/>
                  </a:lnTo>
                  <a:lnTo>
                    <a:pt x="99" y="42"/>
                  </a:lnTo>
                  <a:lnTo>
                    <a:pt x="104" y="44"/>
                  </a:lnTo>
                  <a:lnTo>
                    <a:pt x="107" y="48"/>
                  </a:lnTo>
                  <a:lnTo>
                    <a:pt x="109" y="52"/>
                  </a:lnTo>
                  <a:lnTo>
                    <a:pt x="112" y="56"/>
                  </a:lnTo>
                  <a:lnTo>
                    <a:pt x="113" y="60"/>
                  </a:lnTo>
                  <a:lnTo>
                    <a:pt x="115" y="65"/>
                  </a:lnTo>
                  <a:lnTo>
                    <a:pt x="116" y="79"/>
                  </a:lnTo>
                  <a:lnTo>
                    <a:pt x="115" y="95"/>
                  </a:lnTo>
                  <a:lnTo>
                    <a:pt x="88" y="365"/>
                  </a:lnTo>
                  <a:lnTo>
                    <a:pt x="85" y="378"/>
                  </a:lnTo>
                  <a:lnTo>
                    <a:pt x="83" y="390"/>
                  </a:lnTo>
                  <a:lnTo>
                    <a:pt x="79" y="399"/>
                  </a:lnTo>
                  <a:lnTo>
                    <a:pt x="72" y="407"/>
                  </a:lnTo>
                  <a:lnTo>
                    <a:pt x="68" y="411"/>
                  </a:lnTo>
                  <a:lnTo>
                    <a:pt x="64" y="414"/>
                  </a:lnTo>
                  <a:lnTo>
                    <a:pt x="59" y="417"/>
                  </a:lnTo>
                  <a:lnTo>
                    <a:pt x="52" y="419"/>
                  </a:lnTo>
                  <a:lnTo>
                    <a:pt x="39" y="422"/>
                  </a:lnTo>
                  <a:lnTo>
                    <a:pt x="21" y="423"/>
                  </a:lnTo>
                  <a:lnTo>
                    <a:pt x="4" y="423"/>
                  </a:lnTo>
                  <a:lnTo>
                    <a:pt x="0" y="459"/>
                  </a:lnTo>
                  <a:lnTo>
                    <a:pt x="383" y="459"/>
                  </a:lnTo>
                  <a:lnTo>
                    <a:pt x="410" y="458"/>
                  </a:lnTo>
                  <a:lnTo>
                    <a:pt x="430" y="456"/>
                  </a:lnTo>
                  <a:lnTo>
                    <a:pt x="442" y="455"/>
                  </a:lnTo>
                  <a:lnTo>
                    <a:pt x="446" y="454"/>
                  </a:lnTo>
                  <a:lnTo>
                    <a:pt x="464" y="450"/>
                  </a:lnTo>
                  <a:lnTo>
                    <a:pt x="479" y="444"/>
                  </a:lnTo>
                  <a:lnTo>
                    <a:pt x="494" y="438"/>
                  </a:lnTo>
                  <a:lnTo>
                    <a:pt x="506" y="431"/>
                  </a:lnTo>
                  <a:lnTo>
                    <a:pt x="518" y="423"/>
                  </a:lnTo>
                  <a:lnTo>
                    <a:pt x="527" y="415"/>
                  </a:lnTo>
                  <a:lnTo>
                    <a:pt x="535" y="407"/>
                  </a:lnTo>
                  <a:lnTo>
                    <a:pt x="542" y="399"/>
                  </a:lnTo>
                  <a:lnTo>
                    <a:pt x="548" y="391"/>
                  </a:lnTo>
                  <a:lnTo>
                    <a:pt x="554" y="382"/>
                  </a:lnTo>
                  <a:lnTo>
                    <a:pt x="558" y="374"/>
                  </a:lnTo>
                  <a:lnTo>
                    <a:pt x="560" y="366"/>
                  </a:lnTo>
                  <a:lnTo>
                    <a:pt x="564" y="351"/>
                  </a:lnTo>
                  <a:lnTo>
                    <a:pt x="567" y="338"/>
                  </a:lnTo>
                  <a:lnTo>
                    <a:pt x="567" y="327"/>
                  </a:lnTo>
                  <a:lnTo>
                    <a:pt x="567" y="317"/>
                  </a:lnTo>
                  <a:lnTo>
                    <a:pt x="564" y="306"/>
                  </a:lnTo>
                  <a:lnTo>
                    <a:pt x="562" y="296"/>
                  </a:lnTo>
                  <a:lnTo>
                    <a:pt x="559" y="286"/>
                  </a:lnTo>
                  <a:lnTo>
                    <a:pt x="554" y="277"/>
                  </a:lnTo>
                  <a:lnTo>
                    <a:pt x="548" y="268"/>
                  </a:lnTo>
                  <a:lnTo>
                    <a:pt x="542" y="260"/>
                  </a:lnTo>
                  <a:lnTo>
                    <a:pt x="534" y="252"/>
                  </a:lnTo>
                  <a:lnTo>
                    <a:pt x="524" y="244"/>
                  </a:lnTo>
                  <a:lnTo>
                    <a:pt x="515" y="238"/>
                  </a:lnTo>
                  <a:lnTo>
                    <a:pt x="504" y="232"/>
                  </a:lnTo>
                  <a:lnTo>
                    <a:pt x="492" y="228"/>
                  </a:lnTo>
                  <a:lnTo>
                    <a:pt x="480" y="224"/>
                  </a:lnTo>
                  <a:lnTo>
                    <a:pt x="467" y="220"/>
                  </a:lnTo>
                  <a:lnTo>
                    <a:pt x="453" y="217"/>
                  </a:lnTo>
                  <a:lnTo>
                    <a:pt x="475" y="213"/>
                  </a:lnTo>
                  <a:lnTo>
                    <a:pt x="487" y="212"/>
                  </a:lnTo>
                  <a:lnTo>
                    <a:pt x="500" y="206"/>
                  </a:lnTo>
                  <a:lnTo>
                    <a:pt x="512" y="202"/>
                  </a:lnTo>
                  <a:lnTo>
                    <a:pt x="523" y="196"/>
                  </a:lnTo>
                  <a:lnTo>
                    <a:pt x="534" y="190"/>
                  </a:lnTo>
                  <a:lnTo>
                    <a:pt x="542" y="184"/>
                  </a:lnTo>
                  <a:lnTo>
                    <a:pt x="550" y="177"/>
                  </a:lnTo>
                  <a:lnTo>
                    <a:pt x="556" y="169"/>
                  </a:lnTo>
                  <a:lnTo>
                    <a:pt x="562" y="163"/>
                  </a:lnTo>
                  <a:lnTo>
                    <a:pt x="570" y="148"/>
                  </a:lnTo>
                  <a:lnTo>
                    <a:pt x="576" y="135"/>
                  </a:lnTo>
                  <a:lnTo>
                    <a:pt x="579" y="123"/>
                  </a:lnTo>
                  <a:lnTo>
                    <a:pt x="580" y="112"/>
                  </a:lnTo>
                  <a:close/>
                  <a:moveTo>
                    <a:pt x="411" y="331"/>
                  </a:moveTo>
                  <a:lnTo>
                    <a:pt x="410" y="341"/>
                  </a:lnTo>
                  <a:lnTo>
                    <a:pt x="409" y="350"/>
                  </a:lnTo>
                  <a:lnTo>
                    <a:pt x="406" y="358"/>
                  </a:lnTo>
                  <a:lnTo>
                    <a:pt x="403" y="366"/>
                  </a:lnTo>
                  <a:lnTo>
                    <a:pt x="399" y="374"/>
                  </a:lnTo>
                  <a:lnTo>
                    <a:pt x="394" y="382"/>
                  </a:lnTo>
                  <a:lnTo>
                    <a:pt x="389" y="389"/>
                  </a:lnTo>
                  <a:lnTo>
                    <a:pt x="383" y="394"/>
                  </a:lnTo>
                  <a:lnTo>
                    <a:pt x="377" y="401"/>
                  </a:lnTo>
                  <a:lnTo>
                    <a:pt x="370" y="405"/>
                  </a:lnTo>
                  <a:lnTo>
                    <a:pt x="362" y="410"/>
                  </a:lnTo>
                  <a:lnTo>
                    <a:pt x="354" y="413"/>
                  </a:lnTo>
                  <a:lnTo>
                    <a:pt x="345" y="417"/>
                  </a:lnTo>
                  <a:lnTo>
                    <a:pt x="335" y="418"/>
                  </a:lnTo>
                  <a:lnTo>
                    <a:pt x="325" y="419"/>
                  </a:lnTo>
                  <a:lnTo>
                    <a:pt x="314" y="419"/>
                  </a:lnTo>
                  <a:lnTo>
                    <a:pt x="300" y="419"/>
                  </a:lnTo>
                  <a:lnTo>
                    <a:pt x="286" y="419"/>
                  </a:lnTo>
                  <a:lnTo>
                    <a:pt x="276" y="417"/>
                  </a:lnTo>
                  <a:lnTo>
                    <a:pt x="266" y="415"/>
                  </a:lnTo>
                  <a:lnTo>
                    <a:pt x="258" y="413"/>
                  </a:lnTo>
                  <a:lnTo>
                    <a:pt x="252" y="409"/>
                  </a:lnTo>
                  <a:lnTo>
                    <a:pt x="246" y="405"/>
                  </a:lnTo>
                  <a:lnTo>
                    <a:pt x="242" y="401"/>
                  </a:lnTo>
                  <a:lnTo>
                    <a:pt x="240" y="397"/>
                  </a:lnTo>
                  <a:lnTo>
                    <a:pt x="237" y="393"/>
                  </a:lnTo>
                  <a:lnTo>
                    <a:pt x="234" y="389"/>
                  </a:lnTo>
                  <a:lnTo>
                    <a:pt x="233" y="383"/>
                  </a:lnTo>
                  <a:lnTo>
                    <a:pt x="233" y="371"/>
                  </a:lnTo>
                  <a:lnTo>
                    <a:pt x="233" y="357"/>
                  </a:lnTo>
                  <a:lnTo>
                    <a:pt x="246" y="233"/>
                  </a:lnTo>
                  <a:lnTo>
                    <a:pt x="313" y="233"/>
                  </a:lnTo>
                  <a:lnTo>
                    <a:pt x="325" y="233"/>
                  </a:lnTo>
                  <a:lnTo>
                    <a:pt x="337" y="234"/>
                  </a:lnTo>
                  <a:lnTo>
                    <a:pt x="347" y="237"/>
                  </a:lnTo>
                  <a:lnTo>
                    <a:pt x="358" y="241"/>
                  </a:lnTo>
                  <a:lnTo>
                    <a:pt x="367" y="245"/>
                  </a:lnTo>
                  <a:lnTo>
                    <a:pt x="375" y="250"/>
                  </a:lnTo>
                  <a:lnTo>
                    <a:pt x="385" y="257"/>
                  </a:lnTo>
                  <a:lnTo>
                    <a:pt x="391" y="265"/>
                  </a:lnTo>
                  <a:lnTo>
                    <a:pt x="397" y="272"/>
                  </a:lnTo>
                  <a:lnTo>
                    <a:pt x="402" y="278"/>
                  </a:lnTo>
                  <a:lnTo>
                    <a:pt x="406" y="286"/>
                  </a:lnTo>
                  <a:lnTo>
                    <a:pt x="409" y="296"/>
                  </a:lnTo>
                  <a:lnTo>
                    <a:pt x="411" y="303"/>
                  </a:lnTo>
                  <a:lnTo>
                    <a:pt x="413" y="313"/>
                  </a:lnTo>
                  <a:lnTo>
                    <a:pt x="413" y="322"/>
                  </a:lnTo>
                  <a:lnTo>
                    <a:pt x="411" y="331"/>
                  </a:lnTo>
                  <a:close/>
                  <a:moveTo>
                    <a:pt x="415" y="121"/>
                  </a:moveTo>
                  <a:lnTo>
                    <a:pt x="414" y="129"/>
                  </a:lnTo>
                  <a:lnTo>
                    <a:pt x="413" y="137"/>
                  </a:lnTo>
                  <a:lnTo>
                    <a:pt x="409" y="145"/>
                  </a:lnTo>
                  <a:lnTo>
                    <a:pt x="406" y="152"/>
                  </a:lnTo>
                  <a:lnTo>
                    <a:pt x="401" y="159"/>
                  </a:lnTo>
                  <a:lnTo>
                    <a:pt x="395" y="165"/>
                  </a:lnTo>
                  <a:lnTo>
                    <a:pt x="390" y="171"/>
                  </a:lnTo>
                  <a:lnTo>
                    <a:pt x="383" y="176"/>
                  </a:lnTo>
                  <a:lnTo>
                    <a:pt x="377" y="180"/>
                  </a:lnTo>
                  <a:lnTo>
                    <a:pt x="370" y="185"/>
                  </a:lnTo>
                  <a:lnTo>
                    <a:pt x="362" y="188"/>
                  </a:lnTo>
                  <a:lnTo>
                    <a:pt x="354" y="192"/>
                  </a:lnTo>
                  <a:lnTo>
                    <a:pt x="346" y="193"/>
                  </a:lnTo>
                  <a:lnTo>
                    <a:pt x="337" y="196"/>
                  </a:lnTo>
                  <a:lnTo>
                    <a:pt x="329" y="197"/>
                  </a:lnTo>
                  <a:lnTo>
                    <a:pt x="319" y="197"/>
                  </a:lnTo>
                  <a:lnTo>
                    <a:pt x="250" y="197"/>
                  </a:lnTo>
                  <a:lnTo>
                    <a:pt x="266" y="34"/>
                  </a:lnTo>
                  <a:lnTo>
                    <a:pt x="327" y="34"/>
                  </a:lnTo>
                  <a:lnTo>
                    <a:pt x="338" y="35"/>
                  </a:lnTo>
                  <a:lnTo>
                    <a:pt x="347" y="36"/>
                  </a:lnTo>
                  <a:lnTo>
                    <a:pt x="358" y="38"/>
                  </a:lnTo>
                  <a:lnTo>
                    <a:pt x="367" y="40"/>
                  </a:lnTo>
                  <a:lnTo>
                    <a:pt x="375" y="44"/>
                  </a:lnTo>
                  <a:lnTo>
                    <a:pt x="385" y="48"/>
                  </a:lnTo>
                  <a:lnTo>
                    <a:pt x="391" y="54"/>
                  </a:lnTo>
                  <a:lnTo>
                    <a:pt x="397" y="59"/>
                  </a:lnTo>
                  <a:lnTo>
                    <a:pt x="402" y="65"/>
                  </a:lnTo>
                  <a:lnTo>
                    <a:pt x="406" y="72"/>
                  </a:lnTo>
                  <a:lnTo>
                    <a:pt x="410" y="80"/>
                  </a:lnTo>
                  <a:lnTo>
                    <a:pt x="413" y="88"/>
                  </a:lnTo>
                  <a:lnTo>
                    <a:pt x="414" y="96"/>
                  </a:lnTo>
                  <a:lnTo>
                    <a:pt x="415" y="104"/>
                  </a:lnTo>
                  <a:lnTo>
                    <a:pt x="417" y="113"/>
                  </a:lnTo>
                  <a:lnTo>
                    <a:pt x="415" y="121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8" name="Freeform 11"/>
            <p:cNvSpPr>
              <a:spLocks noEditPoints="1"/>
            </p:cNvSpPr>
            <p:nvPr userDrawn="1"/>
          </p:nvSpPr>
          <p:spPr bwMode="auto">
            <a:xfrm>
              <a:off x="4098926" y="936625"/>
              <a:ext cx="103188" cy="139700"/>
            </a:xfrm>
            <a:custGeom>
              <a:avLst/>
              <a:gdLst>
                <a:gd name="T0" fmla="*/ 2147483647 w 129"/>
                <a:gd name="T1" fmla="*/ 2147483647 h 175"/>
                <a:gd name="T2" fmla="*/ 2147483647 w 129"/>
                <a:gd name="T3" fmla="*/ 2147483647 h 175"/>
                <a:gd name="T4" fmla="*/ 2147483647 w 129"/>
                <a:gd name="T5" fmla="*/ 2147483647 h 175"/>
                <a:gd name="T6" fmla="*/ 2147483647 w 129"/>
                <a:gd name="T7" fmla="*/ 2147483647 h 175"/>
                <a:gd name="T8" fmla="*/ 2147483647 w 129"/>
                <a:gd name="T9" fmla="*/ 0 h 175"/>
                <a:gd name="T10" fmla="*/ 2147483647 w 129"/>
                <a:gd name="T11" fmla="*/ 2147483647 h 175"/>
                <a:gd name="T12" fmla="*/ 0 w 129"/>
                <a:gd name="T13" fmla="*/ 2147483647 h 175"/>
                <a:gd name="T14" fmla="*/ 2147483647 w 129"/>
                <a:gd name="T15" fmla="*/ 2147483647 h 175"/>
                <a:gd name="T16" fmla="*/ 2147483647 w 129"/>
                <a:gd name="T17" fmla="*/ 2147483647 h 175"/>
                <a:gd name="T18" fmla="*/ 2147483647 w 129"/>
                <a:gd name="T19" fmla="*/ 2147483647 h 175"/>
                <a:gd name="T20" fmla="*/ 2147483647 w 129"/>
                <a:gd name="T21" fmla="*/ 2147483647 h 175"/>
                <a:gd name="T22" fmla="*/ 2147483647 w 129"/>
                <a:gd name="T23" fmla="*/ 2147483647 h 175"/>
                <a:gd name="T24" fmla="*/ 2147483647 w 129"/>
                <a:gd name="T25" fmla="*/ 2147483647 h 175"/>
                <a:gd name="T26" fmla="*/ 2147483647 w 129"/>
                <a:gd name="T27" fmla="*/ 2147483647 h 175"/>
                <a:gd name="T28" fmla="*/ 2147483647 w 129"/>
                <a:gd name="T29" fmla="*/ 2147483647 h 175"/>
                <a:gd name="T30" fmla="*/ 2147483647 w 129"/>
                <a:gd name="T31" fmla="*/ 2147483647 h 175"/>
                <a:gd name="T32" fmla="*/ 2147483647 w 129"/>
                <a:gd name="T33" fmla="*/ 2147483647 h 175"/>
                <a:gd name="T34" fmla="*/ 2147483647 w 129"/>
                <a:gd name="T35" fmla="*/ 2147483647 h 175"/>
                <a:gd name="T36" fmla="*/ 2147483647 w 129"/>
                <a:gd name="T37" fmla="*/ 2147483647 h 175"/>
                <a:gd name="T38" fmla="*/ 2147483647 w 129"/>
                <a:gd name="T39" fmla="*/ 2147483647 h 175"/>
                <a:gd name="T40" fmla="*/ 2147483647 w 129"/>
                <a:gd name="T41" fmla="*/ 2147483647 h 175"/>
                <a:gd name="T42" fmla="*/ 2147483647 w 129"/>
                <a:gd name="T43" fmla="*/ 2147483647 h 17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9" h="175">
                  <a:moveTo>
                    <a:pt x="36" y="136"/>
                  </a:moveTo>
                  <a:lnTo>
                    <a:pt x="81" y="130"/>
                  </a:lnTo>
                  <a:lnTo>
                    <a:pt x="95" y="163"/>
                  </a:lnTo>
                  <a:lnTo>
                    <a:pt x="129" y="159"/>
                  </a:lnTo>
                  <a:lnTo>
                    <a:pt x="60" y="0"/>
                  </a:lnTo>
                  <a:lnTo>
                    <a:pt x="28" y="4"/>
                  </a:lnTo>
                  <a:lnTo>
                    <a:pt x="0" y="175"/>
                  </a:lnTo>
                  <a:lnTo>
                    <a:pt x="31" y="171"/>
                  </a:lnTo>
                  <a:lnTo>
                    <a:pt x="36" y="136"/>
                  </a:lnTo>
                  <a:close/>
                  <a:moveTo>
                    <a:pt x="43" y="90"/>
                  </a:moveTo>
                  <a:lnTo>
                    <a:pt x="44" y="78"/>
                  </a:lnTo>
                  <a:lnTo>
                    <a:pt x="47" y="66"/>
                  </a:lnTo>
                  <a:lnTo>
                    <a:pt x="48" y="56"/>
                  </a:lnTo>
                  <a:lnTo>
                    <a:pt x="48" y="45"/>
                  </a:lnTo>
                  <a:lnTo>
                    <a:pt x="49" y="44"/>
                  </a:lnTo>
                  <a:lnTo>
                    <a:pt x="52" y="56"/>
                  </a:lnTo>
                  <a:lnTo>
                    <a:pt x="56" y="65"/>
                  </a:lnTo>
                  <a:lnTo>
                    <a:pt x="61" y="76"/>
                  </a:lnTo>
                  <a:lnTo>
                    <a:pt x="65" y="88"/>
                  </a:lnTo>
                  <a:lnTo>
                    <a:pt x="72" y="104"/>
                  </a:lnTo>
                  <a:lnTo>
                    <a:pt x="40" y="108"/>
                  </a:lnTo>
                  <a:lnTo>
                    <a:pt x="43" y="9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9" name="Freeform 12"/>
            <p:cNvSpPr>
              <a:spLocks/>
            </p:cNvSpPr>
            <p:nvPr userDrawn="1"/>
          </p:nvSpPr>
          <p:spPr bwMode="auto">
            <a:xfrm>
              <a:off x="3949701" y="954088"/>
              <a:ext cx="92075" cy="141287"/>
            </a:xfrm>
            <a:custGeom>
              <a:avLst/>
              <a:gdLst>
                <a:gd name="T0" fmla="*/ 2147483647 w 117"/>
                <a:gd name="T1" fmla="*/ 2147483647 h 176"/>
                <a:gd name="T2" fmla="*/ 2147483647 w 117"/>
                <a:gd name="T3" fmla="*/ 2147483647 h 176"/>
                <a:gd name="T4" fmla="*/ 2147483647 w 117"/>
                <a:gd name="T5" fmla="*/ 2147483647 h 176"/>
                <a:gd name="T6" fmla="*/ 2147483647 w 117"/>
                <a:gd name="T7" fmla="*/ 2147483647 h 176"/>
                <a:gd name="T8" fmla="*/ 2147483647 w 117"/>
                <a:gd name="T9" fmla="*/ 2147483647 h 176"/>
                <a:gd name="T10" fmla="*/ 2147483647 w 117"/>
                <a:gd name="T11" fmla="*/ 0 h 176"/>
                <a:gd name="T12" fmla="*/ 0 w 117"/>
                <a:gd name="T13" fmla="*/ 2147483647 h 176"/>
                <a:gd name="T14" fmla="*/ 2147483647 w 117"/>
                <a:gd name="T15" fmla="*/ 2147483647 h 176"/>
                <a:gd name="T16" fmla="*/ 2147483647 w 117"/>
                <a:gd name="T17" fmla="*/ 2147483647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7" h="176">
                  <a:moveTo>
                    <a:pt x="45" y="42"/>
                  </a:moveTo>
                  <a:lnTo>
                    <a:pt x="73" y="176"/>
                  </a:lnTo>
                  <a:lnTo>
                    <a:pt x="107" y="170"/>
                  </a:lnTo>
                  <a:lnTo>
                    <a:pt x="79" y="35"/>
                  </a:lnTo>
                  <a:lnTo>
                    <a:pt x="117" y="27"/>
                  </a:lnTo>
                  <a:lnTo>
                    <a:pt x="112" y="0"/>
                  </a:lnTo>
                  <a:lnTo>
                    <a:pt x="0" y="22"/>
                  </a:lnTo>
                  <a:lnTo>
                    <a:pt x="7" y="50"/>
                  </a:lnTo>
                  <a:lnTo>
                    <a:pt x="45" y="42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10" name="Freeform 13"/>
            <p:cNvSpPr>
              <a:spLocks noEditPoints="1"/>
            </p:cNvSpPr>
            <p:nvPr userDrawn="1"/>
          </p:nvSpPr>
          <p:spPr bwMode="auto">
            <a:xfrm>
              <a:off x="3689351" y="1052513"/>
              <a:ext cx="111125" cy="147637"/>
            </a:xfrm>
            <a:custGeom>
              <a:avLst/>
              <a:gdLst>
                <a:gd name="T0" fmla="*/ 2147483647 w 140"/>
                <a:gd name="T1" fmla="*/ 2147483647 h 186"/>
                <a:gd name="T2" fmla="*/ 2147483647 w 140"/>
                <a:gd name="T3" fmla="*/ 2147483647 h 186"/>
                <a:gd name="T4" fmla="*/ 2147483647 w 140"/>
                <a:gd name="T5" fmla="*/ 2147483647 h 186"/>
                <a:gd name="T6" fmla="*/ 2147483647 w 140"/>
                <a:gd name="T7" fmla="*/ 2147483647 h 186"/>
                <a:gd name="T8" fmla="*/ 2147483647 w 140"/>
                <a:gd name="T9" fmla="*/ 2147483647 h 186"/>
                <a:gd name="T10" fmla="*/ 2147483647 w 140"/>
                <a:gd name="T11" fmla="*/ 0 h 186"/>
                <a:gd name="T12" fmla="*/ 0 w 140"/>
                <a:gd name="T13" fmla="*/ 2147483647 h 186"/>
                <a:gd name="T14" fmla="*/ 2147483647 w 140"/>
                <a:gd name="T15" fmla="*/ 2147483647 h 186"/>
                <a:gd name="T16" fmla="*/ 2147483647 w 140"/>
                <a:gd name="T17" fmla="*/ 2147483647 h 186"/>
                <a:gd name="T18" fmla="*/ 2147483647 w 140"/>
                <a:gd name="T19" fmla="*/ 2147483647 h 186"/>
                <a:gd name="T20" fmla="*/ 2147483647 w 140"/>
                <a:gd name="T21" fmla="*/ 2147483647 h 186"/>
                <a:gd name="T22" fmla="*/ 2147483647 w 140"/>
                <a:gd name="T23" fmla="*/ 2147483647 h 186"/>
                <a:gd name="T24" fmla="*/ 2147483647 w 140"/>
                <a:gd name="T25" fmla="*/ 2147483647 h 186"/>
                <a:gd name="T26" fmla="*/ 2147483647 w 140"/>
                <a:gd name="T27" fmla="*/ 2147483647 h 186"/>
                <a:gd name="T28" fmla="*/ 2147483647 w 140"/>
                <a:gd name="T29" fmla="*/ 2147483647 h 186"/>
                <a:gd name="T30" fmla="*/ 2147483647 w 140"/>
                <a:gd name="T31" fmla="*/ 2147483647 h 186"/>
                <a:gd name="T32" fmla="*/ 2147483647 w 140"/>
                <a:gd name="T33" fmla="*/ 2147483647 h 186"/>
                <a:gd name="T34" fmla="*/ 2147483647 w 140"/>
                <a:gd name="T35" fmla="*/ 2147483647 h 186"/>
                <a:gd name="T36" fmla="*/ 2147483647 w 140"/>
                <a:gd name="T37" fmla="*/ 2147483647 h 186"/>
                <a:gd name="T38" fmla="*/ 2147483647 w 140"/>
                <a:gd name="T39" fmla="*/ 2147483647 h 18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0" h="186">
                  <a:moveTo>
                    <a:pt x="49" y="173"/>
                  </a:moveTo>
                  <a:lnTo>
                    <a:pt x="44" y="137"/>
                  </a:lnTo>
                  <a:lnTo>
                    <a:pt x="86" y="120"/>
                  </a:lnTo>
                  <a:lnTo>
                    <a:pt x="108" y="149"/>
                  </a:lnTo>
                  <a:lnTo>
                    <a:pt x="140" y="136"/>
                  </a:lnTo>
                  <a:lnTo>
                    <a:pt x="31" y="0"/>
                  </a:lnTo>
                  <a:lnTo>
                    <a:pt x="0" y="13"/>
                  </a:lnTo>
                  <a:lnTo>
                    <a:pt x="20" y="186"/>
                  </a:lnTo>
                  <a:lnTo>
                    <a:pt x="49" y="173"/>
                  </a:lnTo>
                  <a:close/>
                  <a:moveTo>
                    <a:pt x="32" y="47"/>
                  </a:moveTo>
                  <a:lnTo>
                    <a:pt x="45" y="65"/>
                  </a:lnTo>
                  <a:lnTo>
                    <a:pt x="60" y="84"/>
                  </a:lnTo>
                  <a:lnTo>
                    <a:pt x="69" y="99"/>
                  </a:lnTo>
                  <a:lnTo>
                    <a:pt x="40" y="111"/>
                  </a:lnTo>
                  <a:lnTo>
                    <a:pt x="37" y="93"/>
                  </a:lnTo>
                  <a:lnTo>
                    <a:pt x="36" y="80"/>
                  </a:lnTo>
                  <a:lnTo>
                    <a:pt x="34" y="69"/>
                  </a:lnTo>
                  <a:lnTo>
                    <a:pt x="33" y="59"/>
                  </a:lnTo>
                  <a:lnTo>
                    <a:pt x="31" y="47"/>
                  </a:lnTo>
                  <a:lnTo>
                    <a:pt x="32" y="47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11" name="Freeform 14"/>
            <p:cNvSpPr>
              <a:spLocks noEditPoints="1"/>
            </p:cNvSpPr>
            <p:nvPr userDrawn="1"/>
          </p:nvSpPr>
          <p:spPr bwMode="auto">
            <a:xfrm>
              <a:off x="3517901" y="1123950"/>
              <a:ext cx="141288" cy="142875"/>
            </a:xfrm>
            <a:custGeom>
              <a:avLst/>
              <a:gdLst>
                <a:gd name="T0" fmla="*/ 2147483647 w 179"/>
                <a:gd name="T1" fmla="*/ 2147483647 h 181"/>
                <a:gd name="T2" fmla="*/ 2147483647 w 179"/>
                <a:gd name="T3" fmla="*/ 2147483647 h 181"/>
                <a:gd name="T4" fmla="*/ 2147483647 w 179"/>
                <a:gd name="T5" fmla="*/ 2147483647 h 181"/>
                <a:gd name="T6" fmla="*/ 2147483647 w 179"/>
                <a:gd name="T7" fmla="*/ 2147483647 h 181"/>
                <a:gd name="T8" fmla="*/ 2147483647 w 179"/>
                <a:gd name="T9" fmla="*/ 2147483647 h 181"/>
                <a:gd name="T10" fmla="*/ 2147483647 w 179"/>
                <a:gd name="T11" fmla="*/ 2147483647 h 181"/>
                <a:gd name="T12" fmla="*/ 2147483647 w 179"/>
                <a:gd name="T13" fmla="*/ 2147483647 h 181"/>
                <a:gd name="T14" fmla="*/ 2147483647 w 179"/>
                <a:gd name="T15" fmla="*/ 2147483647 h 181"/>
                <a:gd name="T16" fmla="*/ 2147483647 w 179"/>
                <a:gd name="T17" fmla="*/ 2147483647 h 181"/>
                <a:gd name="T18" fmla="*/ 2147483647 w 179"/>
                <a:gd name="T19" fmla="*/ 2147483647 h 181"/>
                <a:gd name="T20" fmla="*/ 2147483647 w 179"/>
                <a:gd name="T21" fmla="*/ 2147483647 h 181"/>
                <a:gd name="T22" fmla="*/ 2147483647 w 179"/>
                <a:gd name="T23" fmla="*/ 2147483647 h 181"/>
                <a:gd name="T24" fmla="*/ 2147483647 w 179"/>
                <a:gd name="T25" fmla="*/ 2147483647 h 181"/>
                <a:gd name="T26" fmla="*/ 2147483647 w 179"/>
                <a:gd name="T27" fmla="*/ 2147483647 h 181"/>
                <a:gd name="T28" fmla="*/ 2147483647 w 179"/>
                <a:gd name="T29" fmla="*/ 2147483647 h 181"/>
                <a:gd name="T30" fmla="*/ 2147483647 w 179"/>
                <a:gd name="T31" fmla="*/ 2147483647 h 181"/>
                <a:gd name="T32" fmla="*/ 2147483647 w 179"/>
                <a:gd name="T33" fmla="*/ 2147483647 h 181"/>
                <a:gd name="T34" fmla="*/ 2147483647 w 179"/>
                <a:gd name="T35" fmla="*/ 2147483647 h 181"/>
                <a:gd name="T36" fmla="*/ 2147483647 w 179"/>
                <a:gd name="T37" fmla="*/ 0 h 181"/>
                <a:gd name="T38" fmla="*/ 2147483647 w 179"/>
                <a:gd name="T39" fmla="*/ 2147483647 h 181"/>
                <a:gd name="T40" fmla="*/ 2147483647 w 179"/>
                <a:gd name="T41" fmla="*/ 2147483647 h 181"/>
                <a:gd name="T42" fmla="*/ 2147483647 w 179"/>
                <a:gd name="T43" fmla="*/ 2147483647 h 181"/>
                <a:gd name="T44" fmla="*/ 0 w 179"/>
                <a:gd name="T45" fmla="*/ 2147483647 h 181"/>
                <a:gd name="T46" fmla="*/ 2147483647 w 179"/>
                <a:gd name="T47" fmla="*/ 2147483647 h 181"/>
                <a:gd name="T48" fmla="*/ 2147483647 w 179"/>
                <a:gd name="T49" fmla="*/ 2147483647 h 181"/>
                <a:gd name="T50" fmla="*/ 2147483647 w 179"/>
                <a:gd name="T51" fmla="*/ 2147483647 h 181"/>
                <a:gd name="T52" fmla="*/ 2147483647 w 179"/>
                <a:gd name="T53" fmla="*/ 2147483647 h 181"/>
                <a:gd name="T54" fmla="*/ 2147483647 w 179"/>
                <a:gd name="T55" fmla="*/ 2147483647 h 181"/>
                <a:gd name="T56" fmla="*/ 2147483647 w 179"/>
                <a:gd name="T57" fmla="*/ 2147483647 h 181"/>
                <a:gd name="T58" fmla="*/ 2147483647 w 179"/>
                <a:gd name="T59" fmla="*/ 2147483647 h 181"/>
                <a:gd name="T60" fmla="*/ 2147483647 w 179"/>
                <a:gd name="T61" fmla="*/ 2147483647 h 181"/>
                <a:gd name="T62" fmla="*/ 2147483647 w 179"/>
                <a:gd name="T63" fmla="*/ 2147483647 h 181"/>
                <a:gd name="T64" fmla="*/ 2147483647 w 179"/>
                <a:gd name="T65" fmla="*/ 2147483647 h 181"/>
                <a:gd name="T66" fmla="*/ 2147483647 w 179"/>
                <a:gd name="T67" fmla="*/ 2147483647 h 181"/>
                <a:gd name="T68" fmla="*/ 2147483647 w 179"/>
                <a:gd name="T69" fmla="*/ 2147483647 h 181"/>
                <a:gd name="T70" fmla="*/ 2147483647 w 179"/>
                <a:gd name="T71" fmla="*/ 2147483647 h 181"/>
                <a:gd name="T72" fmla="*/ 2147483647 w 179"/>
                <a:gd name="T73" fmla="*/ 2147483647 h 181"/>
                <a:gd name="T74" fmla="*/ 2147483647 w 179"/>
                <a:gd name="T75" fmla="*/ 2147483647 h 181"/>
                <a:gd name="T76" fmla="*/ 2147483647 w 179"/>
                <a:gd name="T77" fmla="*/ 2147483647 h 181"/>
                <a:gd name="T78" fmla="*/ 2147483647 w 179"/>
                <a:gd name="T79" fmla="*/ 2147483647 h 181"/>
                <a:gd name="T80" fmla="*/ 2147483647 w 179"/>
                <a:gd name="T81" fmla="*/ 2147483647 h 181"/>
                <a:gd name="T82" fmla="*/ 2147483647 w 179"/>
                <a:gd name="T83" fmla="*/ 2147483647 h 181"/>
                <a:gd name="T84" fmla="*/ 2147483647 w 179"/>
                <a:gd name="T85" fmla="*/ 2147483647 h 181"/>
                <a:gd name="T86" fmla="*/ 2147483647 w 179"/>
                <a:gd name="T87" fmla="*/ 2147483647 h 181"/>
                <a:gd name="T88" fmla="*/ 2147483647 w 179"/>
                <a:gd name="T89" fmla="*/ 2147483647 h 1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79" h="181">
                  <a:moveTo>
                    <a:pt x="108" y="165"/>
                  </a:moveTo>
                  <a:lnTo>
                    <a:pt x="79" y="111"/>
                  </a:lnTo>
                  <a:lnTo>
                    <a:pt x="94" y="104"/>
                  </a:lnTo>
                  <a:lnTo>
                    <a:pt x="147" y="144"/>
                  </a:lnTo>
                  <a:lnTo>
                    <a:pt x="179" y="128"/>
                  </a:lnTo>
                  <a:lnTo>
                    <a:pt x="117" y="81"/>
                  </a:lnTo>
                  <a:lnTo>
                    <a:pt x="121" y="76"/>
                  </a:lnTo>
                  <a:lnTo>
                    <a:pt x="124" y="71"/>
                  </a:lnTo>
                  <a:lnTo>
                    <a:pt x="125" y="64"/>
                  </a:lnTo>
                  <a:lnTo>
                    <a:pt x="127" y="57"/>
                  </a:lnTo>
                  <a:lnTo>
                    <a:pt x="127" y="51"/>
                  </a:lnTo>
                  <a:lnTo>
                    <a:pt x="125" y="44"/>
                  </a:lnTo>
                  <a:lnTo>
                    <a:pt x="124" y="36"/>
                  </a:lnTo>
                  <a:lnTo>
                    <a:pt x="120" y="30"/>
                  </a:lnTo>
                  <a:lnTo>
                    <a:pt x="113" y="19"/>
                  </a:lnTo>
                  <a:lnTo>
                    <a:pt x="105" y="10"/>
                  </a:lnTo>
                  <a:lnTo>
                    <a:pt x="98" y="4"/>
                  </a:lnTo>
                  <a:lnTo>
                    <a:pt x="88" y="2"/>
                  </a:lnTo>
                  <a:lnTo>
                    <a:pt x="79" y="0"/>
                  </a:lnTo>
                  <a:lnTo>
                    <a:pt x="68" y="2"/>
                  </a:lnTo>
                  <a:lnTo>
                    <a:pt x="58" y="4"/>
                  </a:lnTo>
                  <a:lnTo>
                    <a:pt x="46" y="10"/>
                  </a:lnTo>
                  <a:lnTo>
                    <a:pt x="0" y="35"/>
                  </a:lnTo>
                  <a:lnTo>
                    <a:pt x="79" y="181"/>
                  </a:lnTo>
                  <a:lnTo>
                    <a:pt x="108" y="165"/>
                  </a:lnTo>
                  <a:close/>
                  <a:moveTo>
                    <a:pt x="43" y="44"/>
                  </a:moveTo>
                  <a:lnTo>
                    <a:pt x="59" y="36"/>
                  </a:lnTo>
                  <a:lnTo>
                    <a:pt x="64" y="34"/>
                  </a:lnTo>
                  <a:lnTo>
                    <a:pt x="68" y="32"/>
                  </a:lnTo>
                  <a:lnTo>
                    <a:pt x="74" y="31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6" y="36"/>
                  </a:lnTo>
                  <a:lnTo>
                    <a:pt x="88" y="40"/>
                  </a:lnTo>
                  <a:lnTo>
                    <a:pt x="92" y="45"/>
                  </a:lnTo>
                  <a:lnTo>
                    <a:pt x="95" y="51"/>
                  </a:lnTo>
                  <a:lnTo>
                    <a:pt x="96" y="56"/>
                  </a:lnTo>
                  <a:lnTo>
                    <a:pt x="96" y="61"/>
                  </a:lnTo>
                  <a:lnTo>
                    <a:pt x="96" y="65"/>
                  </a:lnTo>
                  <a:lnTo>
                    <a:pt x="94" y="69"/>
                  </a:lnTo>
                  <a:lnTo>
                    <a:pt x="91" y="73"/>
                  </a:lnTo>
                  <a:lnTo>
                    <a:pt x="87" y="77"/>
                  </a:lnTo>
                  <a:lnTo>
                    <a:pt x="83" y="80"/>
                  </a:lnTo>
                  <a:lnTo>
                    <a:pt x="67" y="88"/>
                  </a:lnTo>
                  <a:lnTo>
                    <a:pt x="43" y="44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12" name="Freeform 15"/>
            <p:cNvSpPr>
              <a:spLocks/>
            </p:cNvSpPr>
            <p:nvPr userDrawn="1"/>
          </p:nvSpPr>
          <p:spPr bwMode="auto">
            <a:xfrm>
              <a:off x="5849938" y="2024063"/>
              <a:ext cx="100013" cy="608012"/>
            </a:xfrm>
            <a:custGeom>
              <a:avLst/>
              <a:gdLst>
                <a:gd name="T0" fmla="*/ 2147483647 w 125"/>
                <a:gd name="T1" fmla="*/ 2147483647 h 767"/>
                <a:gd name="T2" fmla="*/ 2147483647 w 125"/>
                <a:gd name="T3" fmla="*/ 2147483647 h 767"/>
                <a:gd name="T4" fmla="*/ 2147483647 w 125"/>
                <a:gd name="T5" fmla="*/ 2147483647 h 767"/>
                <a:gd name="T6" fmla="*/ 2147483647 w 125"/>
                <a:gd name="T7" fmla="*/ 2147483647 h 767"/>
                <a:gd name="T8" fmla="*/ 2147483647 w 125"/>
                <a:gd name="T9" fmla="*/ 2147483647 h 767"/>
                <a:gd name="T10" fmla="*/ 2147483647 w 125"/>
                <a:gd name="T11" fmla="*/ 2147483647 h 767"/>
                <a:gd name="T12" fmla="*/ 2147483647 w 125"/>
                <a:gd name="T13" fmla="*/ 2147483647 h 767"/>
                <a:gd name="T14" fmla="*/ 2147483647 w 125"/>
                <a:gd name="T15" fmla="*/ 2147483647 h 767"/>
                <a:gd name="T16" fmla="*/ 2147483647 w 125"/>
                <a:gd name="T17" fmla="*/ 2147483647 h 767"/>
                <a:gd name="T18" fmla="*/ 2147483647 w 125"/>
                <a:gd name="T19" fmla="*/ 2147483647 h 767"/>
                <a:gd name="T20" fmla="*/ 2147483647 w 125"/>
                <a:gd name="T21" fmla="*/ 2147483647 h 767"/>
                <a:gd name="T22" fmla="*/ 2147483647 w 125"/>
                <a:gd name="T23" fmla="*/ 2147483647 h 767"/>
                <a:gd name="T24" fmla="*/ 2147483647 w 125"/>
                <a:gd name="T25" fmla="*/ 2147483647 h 767"/>
                <a:gd name="T26" fmla="*/ 2147483647 w 125"/>
                <a:gd name="T27" fmla="*/ 2147483647 h 767"/>
                <a:gd name="T28" fmla="*/ 2147483647 w 125"/>
                <a:gd name="T29" fmla="*/ 2147483647 h 767"/>
                <a:gd name="T30" fmla="*/ 2147483647 w 125"/>
                <a:gd name="T31" fmla="*/ 2147483647 h 767"/>
                <a:gd name="T32" fmla="*/ 2147483647 w 125"/>
                <a:gd name="T33" fmla="*/ 2147483647 h 767"/>
                <a:gd name="T34" fmla="*/ 2147483647 w 125"/>
                <a:gd name="T35" fmla="*/ 2147483647 h 767"/>
                <a:gd name="T36" fmla="*/ 2147483647 w 125"/>
                <a:gd name="T37" fmla="*/ 2147483647 h 767"/>
                <a:gd name="T38" fmla="*/ 2147483647 w 125"/>
                <a:gd name="T39" fmla="*/ 2147483647 h 767"/>
                <a:gd name="T40" fmla="*/ 2147483647 w 125"/>
                <a:gd name="T41" fmla="*/ 2147483647 h 767"/>
                <a:gd name="T42" fmla="*/ 2147483647 w 125"/>
                <a:gd name="T43" fmla="*/ 2147483647 h 767"/>
                <a:gd name="T44" fmla="*/ 2147483647 w 125"/>
                <a:gd name="T45" fmla="*/ 2147483647 h 767"/>
                <a:gd name="T46" fmla="*/ 2147483647 w 125"/>
                <a:gd name="T47" fmla="*/ 2147483647 h 767"/>
                <a:gd name="T48" fmla="*/ 2147483647 w 125"/>
                <a:gd name="T49" fmla="*/ 2147483647 h 767"/>
                <a:gd name="T50" fmla="*/ 2147483647 w 125"/>
                <a:gd name="T51" fmla="*/ 2147483647 h 767"/>
                <a:gd name="T52" fmla="*/ 2147483647 w 125"/>
                <a:gd name="T53" fmla="*/ 2147483647 h 767"/>
                <a:gd name="T54" fmla="*/ 2147483647 w 125"/>
                <a:gd name="T55" fmla="*/ 2147483647 h 767"/>
                <a:gd name="T56" fmla="*/ 2147483647 w 125"/>
                <a:gd name="T57" fmla="*/ 2147483647 h 767"/>
                <a:gd name="T58" fmla="*/ 2147483647 w 125"/>
                <a:gd name="T59" fmla="*/ 2147483647 h 767"/>
                <a:gd name="T60" fmla="*/ 2147483647 w 125"/>
                <a:gd name="T61" fmla="*/ 2147483647 h 767"/>
                <a:gd name="T62" fmla="*/ 2147483647 w 125"/>
                <a:gd name="T63" fmla="*/ 2147483647 h 767"/>
                <a:gd name="T64" fmla="*/ 2147483647 w 125"/>
                <a:gd name="T65" fmla="*/ 2147483647 h 767"/>
                <a:gd name="T66" fmla="*/ 2147483647 w 125"/>
                <a:gd name="T67" fmla="*/ 2147483647 h 767"/>
                <a:gd name="T68" fmla="*/ 2147483647 w 125"/>
                <a:gd name="T69" fmla="*/ 2147483647 h 767"/>
                <a:gd name="T70" fmla="*/ 2147483647 w 125"/>
                <a:gd name="T71" fmla="*/ 0 h 767"/>
                <a:gd name="T72" fmla="*/ 2147483647 w 125"/>
                <a:gd name="T73" fmla="*/ 0 h 767"/>
                <a:gd name="T74" fmla="*/ 2147483647 w 125"/>
                <a:gd name="T75" fmla="*/ 0 h 767"/>
                <a:gd name="T76" fmla="*/ 2147483647 w 125"/>
                <a:gd name="T77" fmla="*/ 2147483647 h 767"/>
                <a:gd name="T78" fmla="*/ 2147483647 w 125"/>
                <a:gd name="T79" fmla="*/ 2147483647 h 767"/>
                <a:gd name="T80" fmla="*/ 0 w 125"/>
                <a:gd name="T81" fmla="*/ 2147483647 h 767"/>
                <a:gd name="T82" fmla="*/ 0 w 125"/>
                <a:gd name="T83" fmla="*/ 2147483647 h 767"/>
                <a:gd name="T84" fmla="*/ 2147483647 w 125"/>
                <a:gd name="T85" fmla="*/ 2147483647 h 767"/>
                <a:gd name="T86" fmla="*/ 2147483647 w 125"/>
                <a:gd name="T87" fmla="*/ 2147483647 h 767"/>
                <a:gd name="T88" fmla="*/ 2147483647 w 125"/>
                <a:gd name="T89" fmla="*/ 2147483647 h 767"/>
                <a:gd name="T90" fmla="*/ 2147483647 w 125"/>
                <a:gd name="T91" fmla="*/ 2147483647 h 767"/>
                <a:gd name="T92" fmla="*/ 2147483647 w 125"/>
                <a:gd name="T93" fmla="*/ 2147483647 h 767"/>
                <a:gd name="T94" fmla="*/ 2147483647 w 125"/>
                <a:gd name="T95" fmla="*/ 2147483647 h 767"/>
                <a:gd name="T96" fmla="*/ 2147483647 w 125"/>
                <a:gd name="T97" fmla="*/ 2147483647 h 767"/>
                <a:gd name="T98" fmla="*/ 2147483647 w 125"/>
                <a:gd name="T99" fmla="*/ 2147483647 h 767"/>
                <a:gd name="T100" fmla="*/ 2147483647 w 125"/>
                <a:gd name="T101" fmla="*/ 2147483647 h 767"/>
                <a:gd name="T102" fmla="*/ 2147483647 w 125"/>
                <a:gd name="T103" fmla="*/ 2147483647 h 767"/>
                <a:gd name="T104" fmla="*/ 2147483647 w 125"/>
                <a:gd name="T105" fmla="*/ 2147483647 h 767"/>
                <a:gd name="T106" fmla="*/ 2147483647 w 125"/>
                <a:gd name="T107" fmla="*/ 2147483647 h 767"/>
                <a:gd name="T108" fmla="*/ 2147483647 w 125"/>
                <a:gd name="T109" fmla="*/ 2147483647 h 767"/>
                <a:gd name="T110" fmla="*/ 2147483647 w 125"/>
                <a:gd name="T111" fmla="*/ 2147483647 h 767"/>
                <a:gd name="T112" fmla="*/ 2147483647 w 125"/>
                <a:gd name="T113" fmla="*/ 2147483647 h 767"/>
                <a:gd name="T114" fmla="*/ 2147483647 w 125"/>
                <a:gd name="T115" fmla="*/ 2147483647 h 7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5" h="767">
                  <a:moveTo>
                    <a:pt x="114" y="675"/>
                  </a:moveTo>
                  <a:lnTo>
                    <a:pt x="114" y="696"/>
                  </a:lnTo>
                  <a:lnTo>
                    <a:pt x="114" y="718"/>
                  </a:lnTo>
                  <a:lnTo>
                    <a:pt x="114" y="739"/>
                  </a:lnTo>
                  <a:lnTo>
                    <a:pt x="113" y="760"/>
                  </a:lnTo>
                  <a:lnTo>
                    <a:pt x="113" y="763"/>
                  </a:lnTo>
                  <a:lnTo>
                    <a:pt x="114" y="764"/>
                  </a:lnTo>
                  <a:lnTo>
                    <a:pt x="116" y="765"/>
                  </a:lnTo>
                  <a:lnTo>
                    <a:pt x="118" y="767"/>
                  </a:lnTo>
                  <a:lnTo>
                    <a:pt x="121" y="765"/>
                  </a:lnTo>
                  <a:lnTo>
                    <a:pt x="122" y="764"/>
                  </a:lnTo>
                  <a:lnTo>
                    <a:pt x="124" y="763"/>
                  </a:lnTo>
                  <a:lnTo>
                    <a:pt x="124" y="761"/>
                  </a:lnTo>
                  <a:lnTo>
                    <a:pt x="125" y="740"/>
                  </a:lnTo>
                  <a:lnTo>
                    <a:pt x="125" y="719"/>
                  </a:lnTo>
                  <a:lnTo>
                    <a:pt x="125" y="696"/>
                  </a:lnTo>
                  <a:lnTo>
                    <a:pt x="125" y="675"/>
                  </a:lnTo>
                  <a:lnTo>
                    <a:pt x="125" y="632"/>
                  </a:lnTo>
                  <a:lnTo>
                    <a:pt x="124" y="589"/>
                  </a:lnTo>
                  <a:lnTo>
                    <a:pt x="121" y="546"/>
                  </a:lnTo>
                  <a:lnTo>
                    <a:pt x="118" y="503"/>
                  </a:lnTo>
                  <a:lnTo>
                    <a:pt x="114" y="461"/>
                  </a:lnTo>
                  <a:lnTo>
                    <a:pt x="109" y="418"/>
                  </a:lnTo>
                  <a:lnTo>
                    <a:pt x="104" y="376"/>
                  </a:lnTo>
                  <a:lnTo>
                    <a:pt x="97" y="333"/>
                  </a:lnTo>
                  <a:lnTo>
                    <a:pt x="89" y="291"/>
                  </a:lnTo>
                  <a:lnTo>
                    <a:pt x="81" y="250"/>
                  </a:lnTo>
                  <a:lnTo>
                    <a:pt x="72" y="208"/>
                  </a:lnTo>
                  <a:lnTo>
                    <a:pt x="61" y="166"/>
                  </a:lnTo>
                  <a:lnTo>
                    <a:pt x="49" y="125"/>
                  </a:lnTo>
                  <a:lnTo>
                    <a:pt x="37" y="83"/>
                  </a:lnTo>
                  <a:lnTo>
                    <a:pt x="24" y="43"/>
                  </a:lnTo>
                  <a:lnTo>
                    <a:pt x="11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5" y="46"/>
                  </a:lnTo>
                  <a:lnTo>
                    <a:pt x="28" y="87"/>
                  </a:lnTo>
                  <a:lnTo>
                    <a:pt x="40" y="128"/>
                  </a:lnTo>
                  <a:lnTo>
                    <a:pt x="51" y="168"/>
                  </a:lnTo>
                  <a:lnTo>
                    <a:pt x="61" y="210"/>
                  </a:lnTo>
                  <a:lnTo>
                    <a:pt x="70" y="252"/>
                  </a:lnTo>
                  <a:lnTo>
                    <a:pt x="78" y="293"/>
                  </a:lnTo>
                  <a:lnTo>
                    <a:pt x="86" y="335"/>
                  </a:lnTo>
                  <a:lnTo>
                    <a:pt x="93" y="377"/>
                  </a:lnTo>
                  <a:lnTo>
                    <a:pt x="98" y="420"/>
                  </a:lnTo>
                  <a:lnTo>
                    <a:pt x="104" y="462"/>
                  </a:lnTo>
                  <a:lnTo>
                    <a:pt x="108" y="505"/>
                  </a:lnTo>
                  <a:lnTo>
                    <a:pt x="110" y="547"/>
                  </a:lnTo>
                  <a:lnTo>
                    <a:pt x="113" y="590"/>
                  </a:lnTo>
                  <a:lnTo>
                    <a:pt x="114" y="632"/>
                  </a:lnTo>
                  <a:lnTo>
                    <a:pt x="114" y="67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13" name="Freeform 16"/>
            <p:cNvSpPr>
              <a:spLocks/>
            </p:cNvSpPr>
            <p:nvPr userDrawn="1"/>
          </p:nvSpPr>
          <p:spPr bwMode="auto">
            <a:xfrm>
              <a:off x="3819526" y="998538"/>
              <a:ext cx="104775" cy="134937"/>
            </a:xfrm>
            <a:custGeom>
              <a:avLst/>
              <a:gdLst>
                <a:gd name="T0" fmla="*/ 2147483647 w 133"/>
                <a:gd name="T1" fmla="*/ 2147483647 h 170"/>
                <a:gd name="T2" fmla="*/ 2147483647 w 133"/>
                <a:gd name="T3" fmla="*/ 2147483647 h 170"/>
                <a:gd name="T4" fmla="*/ 2147483647 w 133"/>
                <a:gd name="T5" fmla="*/ 2147483647 h 170"/>
                <a:gd name="T6" fmla="*/ 2147483647 w 133"/>
                <a:gd name="T7" fmla="*/ 2147483647 h 170"/>
                <a:gd name="T8" fmla="*/ 2147483647 w 133"/>
                <a:gd name="T9" fmla="*/ 2147483647 h 170"/>
                <a:gd name="T10" fmla="*/ 2147483647 w 133"/>
                <a:gd name="T11" fmla="*/ 2147483647 h 170"/>
                <a:gd name="T12" fmla="*/ 2147483647 w 133"/>
                <a:gd name="T13" fmla="*/ 2147483647 h 170"/>
                <a:gd name="T14" fmla="*/ 2147483647 w 133"/>
                <a:gd name="T15" fmla="*/ 2147483647 h 170"/>
                <a:gd name="T16" fmla="*/ 2147483647 w 133"/>
                <a:gd name="T17" fmla="*/ 2147483647 h 170"/>
                <a:gd name="T18" fmla="*/ 2147483647 w 133"/>
                <a:gd name="T19" fmla="*/ 2147483647 h 170"/>
                <a:gd name="T20" fmla="*/ 2147483647 w 133"/>
                <a:gd name="T21" fmla="*/ 2147483647 h 170"/>
                <a:gd name="T22" fmla="*/ 2147483647 w 133"/>
                <a:gd name="T23" fmla="*/ 2147483647 h 170"/>
                <a:gd name="T24" fmla="*/ 2147483647 w 133"/>
                <a:gd name="T25" fmla="*/ 2147483647 h 170"/>
                <a:gd name="T26" fmla="*/ 2147483647 w 133"/>
                <a:gd name="T27" fmla="*/ 2147483647 h 170"/>
                <a:gd name="T28" fmla="*/ 2147483647 w 133"/>
                <a:gd name="T29" fmla="*/ 2147483647 h 170"/>
                <a:gd name="T30" fmla="*/ 2147483647 w 133"/>
                <a:gd name="T31" fmla="*/ 2147483647 h 170"/>
                <a:gd name="T32" fmla="*/ 2147483647 w 133"/>
                <a:gd name="T33" fmla="*/ 2147483647 h 170"/>
                <a:gd name="T34" fmla="*/ 2147483647 w 133"/>
                <a:gd name="T35" fmla="*/ 2147483647 h 170"/>
                <a:gd name="T36" fmla="*/ 2147483647 w 133"/>
                <a:gd name="T37" fmla="*/ 2147483647 h 170"/>
                <a:gd name="T38" fmla="*/ 2147483647 w 133"/>
                <a:gd name="T39" fmla="*/ 2147483647 h 170"/>
                <a:gd name="T40" fmla="*/ 2147483647 w 133"/>
                <a:gd name="T41" fmla="*/ 2147483647 h 170"/>
                <a:gd name="T42" fmla="*/ 2147483647 w 133"/>
                <a:gd name="T43" fmla="*/ 2147483647 h 170"/>
                <a:gd name="T44" fmla="*/ 2147483647 w 133"/>
                <a:gd name="T45" fmla="*/ 2147483647 h 170"/>
                <a:gd name="T46" fmla="*/ 2147483647 w 133"/>
                <a:gd name="T47" fmla="*/ 2147483647 h 170"/>
                <a:gd name="T48" fmla="*/ 2147483647 w 133"/>
                <a:gd name="T49" fmla="*/ 2147483647 h 170"/>
                <a:gd name="T50" fmla="*/ 2147483647 w 133"/>
                <a:gd name="T51" fmla="*/ 2147483647 h 170"/>
                <a:gd name="T52" fmla="*/ 2147483647 w 133"/>
                <a:gd name="T53" fmla="*/ 2147483647 h 170"/>
                <a:gd name="T54" fmla="*/ 2147483647 w 133"/>
                <a:gd name="T55" fmla="*/ 2147483647 h 170"/>
                <a:gd name="T56" fmla="*/ 2147483647 w 133"/>
                <a:gd name="T57" fmla="*/ 2147483647 h 170"/>
                <a:gd name="T58" fmla="*/ 2147483647 w 133"/>
                <a:gd name="T59" fmla="*/ 2147483647 h 170"/>
                <a:gd name="T60" fmla="*/ 2147483647 w 133"/>
                <a:gd name="T61" fmla="*/ 2147483647 h 170"/>
                <a:gd name="T62" fmla="*/ 2147483647 w 133"/>
                <a:gd name="T63" fmla="*/ 2147483647 h 170"/>
                <a:gd name="T64" fmla="*/ 2147483647 w 133"/>
                <a:gd name="T65" fmla="*/ 2147483647 h 170"/>
                <a:gd name="T66" fmla="*/ 2147483647 w 133"/>
                <a:gd name="T67" fmla="*/ 2147483647 h 170"/>
                <a:gd name="T68" fmla="*/ 2147483647 w 133"/>
                <a:gd name="T69" fmla="*/ 0 h 170"/>
                <a:gd name="T70" fmla="*/ 2147483647 w 133"/>
                <a:gd name="T71" fmla="*/ 0 h 170"/>
                <a:gd name="T72" fmla="*/ 2147483647 w 133"/>
                <a:gd name="T73" fmla="*/ 2147483647 h 170"/>
                <a:gd name="T74" fmla="*/ 2147483647 w 133"/>
                <a:gd name="T75" fmla="*/ 2147483647 h 170"/>
                <a:gd name="T76" fmla="*/ 2147483647 w 133"/>
                <a:gd name="T77" fmla="*/ 2147483647 h 170"/>
                <a:gd name="T78" fmla="*/ 0 w 133"/>
                <a:gd name="T79" fmla="*/ 2147483647 h 170"/>
                <a:gd name="T80" fmla="*/ 2147483647 w 133"/>
                <a:gd name="T81" fmla="*/ 2147483647 h 170"/>
                <a:gd name="T82" fmla="*/ 2147483647 w 133"/>
                <a:gd name="T83" fmla="*/ 2147483647 h 170"/>
                <a:gd name="T84" fmla="*/ 2147483647 w 133"/>
                <a:gd name="T85" fmla="*/ 2147483647 h 170"/>
                <a:gd name="T86" fmla="*/ 2147483647 w 133"/>
                <a:gd name="T87" fmla="*/ 2147483647 h 1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3" h="170">
                  <a:moveTo>
                    <a:pt x="63" y="98"/>
                  </a:moveTo>
                  <a:lnTo>
                    <a:pt x="75" y="101"/>
                  </a:lnTo>
                  <a:lnTo>
                    <a:pt x="86" y="104"/>
                  </a:lnTo>
                  <a:lnTo>
                    <a:pt x="91" y="105"/>
                  </a:lnTo>
                  <a:lnTo>
                    <a:pt x="94" y="108"/>
                  </a:lnTo>
                  <a:lnTo>
                    <a:pt x="98" y="112"/>
                  </a:lnTo>
                  <a:lnTo>
                    <a:pt x="99" y="116"/>
                  </a:lnTo>
                  <a:lnTo>
                    <a:pt x="101" y="120"/>
                  </a:lnTo>
                  <a:lnTo>
                    <a:pt x="101" y="124"/>
                  </a:lnTo>
                  <a:lnTo>
                    <a:pt x="99" y="128"/>
                  </a:lnTo>
                  <a:lnTo>
                    <a:pt x="98" y="130"/>
                  </a:lnTo>
                  <a:lnTo>
                    <a:pt x="95" y="134"/>
                  </a:lnTo>
                  <a:lnTo>
                    <a:pt x="93" y="137"/>
                  </a:lnTo>
                  <a:lnTo>
                    <a:pt x="89" y="138"/>
                  </a:lnTo>
                  <a:lnTo>
                    <a:pt x="83" y="141"/>
                  </a:lnTo>
                  <a:lnTo>
                    <a:pt x="78" y="141"/>
                  </a:lnTo>
                  <a:lnTo>
                    <a:pt x="73" y="142"/>
                  </a:lnTo>
                  <a:lnTo>
                    <a:pt x="67" y="141"/>
                  </a:lnTo>
                  <a:lnTo>
                    <a:pt x="62" y="140"/>
                  </a:lnTo>
                  <a:lnTo>
                    <a:pt x="51" y="133"/>
                  </a:lnTo>
                  <a:lnTo>
                    <a:pt x="43" y="125"/>
                  </a:lnTo>
                  <a:lnTo>
                    <a:pt x="21" y="146"/>
                  </a:lnTo>
                  <a:lnTo>
                    <a:pt x="27" y="153"/>
                  </a:lnTo>
                  <a:lnTo>
                    <a:pt x="34" y="160"/>
                  </a:lnTo>
                  <a:lnTo>
                    <a:pt x="42" y="164"/>
                  </a:lnTo>
                  <a:lnTo>
                    <a:pt x="51" y="168"/>
                  </a:lnTo>
                  <a:lnTo>
                    <a:pt x="61" y="169"/>
                  </a:lnTo>
                  <a:lnTo>
                    <a:pt x="70" y="170"/>
                  </a:lnTo>
                  <a:lnTo>
                    <a:pt x="81" y="169"/>
                  </a:lnTo>
                  <a:lnTo>
                    <a:pt x="91" y="166"/>
                  </a:lnTo>
                  <a:lnTo>
                    <a:pt x="103" y="162"/>
                  </a:lnTo>
                  <a:lnTo>
                    <a:pt x="114" y="156"/>
                  </a:lnTo>
                  <a:lnTo>
                    <a:pt x="122" y="149"/>
                  </a:lnTo>
                  <a:lnTo>
                    <a:pt x="127" y="141"/>
                  </a:lnTo>
                  <a:lnTo>
                    <a:pt x="131" y="132"/>
                  </a:lnTo>
                  <a:lnTo>
                    <a:pt x="133" y="124"/>
                  </a:lnTo>
                  <a:lnTo>
                    <a:pt x="133" y="114"/>
                  </a:lnTo>
                  <a:lnTo>
                    <a:pt x="131" y="105"/>
                  </a:lnTo>
                  <a:lnTo>
                    <a:pt x="126" y="94"/>
                  </a:lnTo>
                  <a:lnTo>
                    <a:pt x="121" y="86"/>
                  </a:lnTo>
                  <a:lnTo>
                    <a:pt x="113" y="80"/>
                  </a:lnTo>
                  <a:lnTo>
                    <a:pt x="105" y="76"/>
                  </a:lnTo>
                  <a:lnTo>
                    <a:pt x="86" y="71"/>
                  </a:lnTo>
                  <a:lnTo>
                    <a:pt x="67" y="68"/>
                  </a:lnTo>
                  <a:lnTo>
                    <a:pt x="55" y="67"/>
                  </a:lnTo>
                  <a:lnTo>
                    <a:pt x="46" y="64"/>
                  </a:lnTo>
                  <a:lnTo>
                    <a:pt x="41" y="61"/>
                  </a:lnTo>
                  <a:lnTo>
                    <a:pt x="38" y="59"/>
                  </a:lnTo>
                  <a:lnTo>
                    <a:pt x="35" y="56"/>
                  </a:lnTo>
                  <a:lnTo>
                    <a:pt x="33" y="51"/>
                  </a:lnTo>
                  <a:lnTo>
                    <a:pt x="33" y="48"/>
                  </a:lnTo>
                  <a:lnTo>
                    <a:pt x="33" y="44"/>
                  </a:lnTo>
                  <a:lnTo>
                    <a:pt x="33" y="41"/>
                  </a:lnTo>
                  <a:lnTo>
                    <a:pt x="34" y="39"/>
                  </a:lnTo>
                  <a:lnTo>
                    <a:pt x="37" y="36"/>
                  </a:lnTo>
                  <a:lnTo>
                    <a:pt x="39" y="33"/>
                  </a:lnTo>
                  <a:lnTo>
                    <a:pt x="42" y="31"/>
                  </a:lnTo>
                  <a:lnTo>
                    <a:pt x="46" y="29"/>
                  </a:lnTo>
                  <a:lnTo>
                    <a:pt x="51" y="29"/>
                  </a:lnTo>
                  <a:lnTo>
                    <a:pt x="55" y="28"/>
                  </a:lnTo>
                  <a:lnTo>
                    <a:pt x="61" y="29"/>
                  </a:lnTo>
                  <a:lnTo>
                    <a:pt x="65" y="31"/>
                  </a:lnTo>
                  <a:lnTo>
                    <a:pt x="74" y="36"/>
                  </a:lnTo>
                  <a:lnTo>
                    <a:pt x="82" y="44"/>
                  </a:lnTo>
                  <a:lnTo>
                    <a:pt x="103" y="21"/>
                  </a:lnTo>
                  <a:lnTo>
                    <a:pt x="97" y="16"/>
                  </a:lnTo>
                  <a:lnTo>
                    <a:pt x="90" y="11"/>
                  </a:lnTo>
                  <a:lnTo>
                    <a:pt x="83" y="7"/>
                  </a:lnTo>
                  <a:lnTo>
                    <a:pt x="75" y="3"/>
                  </a:lnTo>
                  <a:lnTo>
                    <a:pt x="67" y="0"/>
                  </a:lnTo>
                  <a:lnTo>
                    <a:pt x="58" y="0"/>
                  </a:lnTo>
                  <a:lnTo>
                    <a:pt x="49" y="0"/>
                  </a:lnTo>
                  <a:lnTo>
                    <a:pt x="38" y="3"/>
                  </a:lnTo>
                  <a:lnTo>
                    <a:pt x="29" y="7"/>
                  </a:lnTo>
                  <a:lnTo>
                    <a:pt x="19" y="12"/>
                  </a:lnTo>
                  <a:lnTo>
                    <a:pt x="12" y="19"/>
                  </a:lnTo>
                  <a:lnTo>
                    <a:pt x="6" y="25"/>
                  </a:lnTo>
                  <a:lnTo>
                    <a:pt x="2" y="35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2" y="63"/>
                  </a:lnTo>
                  <a:lnTo>
                    <a:pt x="6" y="73"/>
                  </a:lnTo>
                  <a:lnTo>
                    <a:pt x="12" y="81"/>
                  </a:lnTo>
                  <a:lnTo>
                    <a:pt x="19" y="88"/>
                  </a:lnTo>
                  <a:lnTo>
                    <a:pt x="27" y="92"/>
                  </a:lnTo>
                  <a:lnTo>
                    <a:pt x="37" y="94"/>
                  </a:lnTo>
                  <a:lnTo>
                    <a:pt x="45" y="97"/>
                  </a:lnTo>
                  <a:lnTo>
                    <a:pt x="54" y="98"/>
                  </a:lnTo>
                  <a:lnTo>
                    <a:pt x="63" y="98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14" name="Freeform 17"/>
            <p:cNvSpPr>
              <a:spLocks/>
            </p:cNvSpPr>
            <p:nvPr userDrawn="1"/>
          </p:nvSpPr>
          <p:spPr bwMode="auto">
            <a:xfrm>
              <a:off x="5680076" y="1779588"/>
              <a:ext cx="136525" cy="112712"/>
            </a:xfrm>
            <a:custGeom>
              <a:avLst/>
              <a:gdLst>
                <a:gd name="T0" fmla="*/ 2147483647 w 170"/>
                <a:gd name="T1" fmla="*/ 2147483647 h 143"/>
                <a:gd name="T2" fmla="*/ 2147483647 w 170"/>
                <a:gd name="T3" fmla="*/ 2147483647 h 143"/>
                <a:gd name="T4" fmla="*/ 2147483647 w 170"/>
                <a:gd name="T5" fmla="*/ 2147483647 h 143"/>
                <a:gd name="T6" fmla="*/ 2147483647 w 170"/>
                <a:gd name="T7" fmla="*/ 2147483647 h 143"/>
                <a:gd name="T8" fmla="*/ 2147483647 w 170"/>
                <a:gd name="T9" fmla="*/ 2147483647 h 143"/>
                <a:gd name="T10" fmla="*/ 2147483647 w 170"/>
                <a:gd name="T11" fmla="*/ 2147483647 h 143"/>
                <a:gd name="T12" fmla="*/ 2147483647 w 170"/>
                <a:gd name="T13" fmla="*/ 2147483647 h 143"/>
                <a:gd name="T14" fmla="*/ 2147483647 w 170"/>
                <a:gd name="T15" fmla="*/ 2147483647 h 143"/>
                <a:gd name="T16" fmla="*/ 2147483647 w 170"/>
                <a:gd name="T17" fmla="*/ 2147483647 h 143"/>
                <a:gd name="T18" fmla="*/ 2147483647 w 170"/>
                <a:gd name="T19" fmla="*/ 2147483647 h 143"/>
                <a:gd name="T20" fmla="*/ 2147483647 w 170"/>
                <a:gd name="T21" fmla="*/ 2147483647 h 143"/>
                <a:gd name="T22" fmla="*/ 2147483647 w 170"/>
                <a:gd name="T23" fmla="*/ 2147483647 h 143"/>
                <a:gd name="T24" fmla="*/ 2147483647 w 170"/>
                <a:gd name="T25" fmla="*/ 2147483647 h 143"/>
                <a:gd name="T26" fmla="*/ 2147483647 w 170"/>
                <a:gd name="T27" fmla="*/ 2147483647 h 143"/>
                <a:gd name="T28" fmla="*/ 2147483647 w 170"/>
                <a:gd name="T29" fmla="*/ 2147483647 h 143"/>
                <a:gd name="T30" fmla="*/ 2147483647 w 170"/>
                <a:gd name="T31" fmla="*/ 2147483647 h 143"/>
                <a:gd name="T32" fmla="*/ 2147483647 w 170"/>
                <a:gd name="T33" fmla="*/ 2147483647 h 143"/>
                <a:gd name="T34" fmla="*/ 2147483647 w 170"/>
                <a:gd name="T35" fmla="*/ 2147483647 h 143"/>
                <a:gd name="T36" fmla="*/ 2147483647 w 170"/>
                <a:gd name="T37" fmla="*/ 2147483647 h 143"/>
                <a:gd name="T38" fmla="*/ 2147483647 w 170"/>
                <a:gd name="T39" fmla="*/ 2147483647 h 143"/>
                <a:gd name="T40" fmla="*/ 2147483647 w 170"/>
                <a:gd name="T41" fmla="*/ 2147483647 h 143"/>
                <a:gd name="T42" fmla="*/ 2147483647 w 170"/>
                <a:gd name="T43" fmla="*/ 2147483647 h 143"/>
                <a:gd name="T44" fmla="*/ 2147483647 w 170"/>
                <a:gd name="T45" fmla="*/ 2147483647 h 143"/>
                <a:gd name="T46" fmla="*/ 2147483647 w 170"/>
                <a:gd name="T47" fmla="*/ 2147483647 h 143"/>
                <a:gd name="T48" fmla="*/ 2147483647 w 170"/>
                <a:gd name="T49" fmla="*/ 2147483647 h 143"/>
                <a:gd name="T50" fmla="*/ 2147483647 w 170"/>
                <a:gd name="T51" fmla="*/ 2147483647 h 143"/>
                <a:gd name="T52" fmla="*/ 2147483647 w 170"/>
                <a:gd name="T53" fmla="*/ 2147483647 h 143"/>
                <a:gd name="T54" fmla="*/ 2147483647 w 170"/>
                <a:gd name="T55" fmla="*/ 2147483647 h 143"/>
                <a:gd name="T56" fmla="*/ 2147483647 w 170"/>
                <a:gd name="T57" fmla="*/ 2147483647 h 143"/>
                <a:gd name="T58" fmla="*/ 2147483647 w 170"/>
                <a:gd name="T59" fmla="*/ 2147483647 h 143"/>
                <a:gd name="T60" fmla="*/ 2147483647 w 170"/>
                <a:gd name="T61" fmla="*/ 2147483647 h 143"/>
                <a:gd name="T62" fmla="*/ 2147483647 w 170"/>
                <a:gd name="T63" fmla="*/ 2147483647 h 143"/>
                <a:gd name="T64" fmla="*/ 2147483647 w 170"/>
                <a:gd name="T65" fmla="*/ 2147483647 h 143"/>
                <a:gd name="T66" fmla="*/ 2147483647 w 170"/>
                <a:gd name="T67" fmla="*/ 2147483647 h 143"/>
                <a:gd name="T68" fmla="*/ 2147483647 w 170"/>
                <a:gd name="T69" fmla="*/ 2147483647 h 143"/>
                <a:gd name="T70" fmla="*/ 2147483647 w 170"/>
                <a:gd name="T71" fmla="*/ 2147483647 h 143"/>
                <a:gd name="T72" fmla="*/ 2147483647 w 170"/>
                <a:gd name="T73" fmla="*/ 0 h 143"/>
                <a:gd name="T74" fmla="*/ 2147483647 w 170"/>
                <a:gd name="T75" fmla="*/ 2147483647 h 143"/>
                <a:gd name="T76" fmla="*/ 2147483647 w 170"/>
                <a:gd name="T77" fmla="*/ 2147483647 h 143"/>
                <a:gd name="T78" fmla="*/ 2147483647 w 170"/>
                <a:gd name="T79" fmla="*/ 2147483647 h 143"/>
                <a:gd name="T80" fmla="*/ 2147483647 w 170"/>
                <a:gd name="T81" fmla="*/ 2147483647 h 143"/>
                <a:gd name="T82" fmla="*/ 2147483647 w 170"/>
                <a:gd name="T83" fmla="*/ 2147483647 h 143"/>
                <a:gd name="T84" fmla="*/ 2147483647 w 170"/>
                <a:gd name="T85" fmla="*/ 2147483647 h 143"/>
                <a:gd name="T86" fmla="*/ 2147483647 w 170"/>
                <a:gd name="T87" fmla="*/ 2147483647 h 143"/>
                <a:gd name="T88" fmla="*/ 2147483647 w 170"/>
                <a:gd name="T89" fmla="*/ 2147483647 h 143"/>
                <a:gd name="T90" fmla="*/ 2147483647 w 170"/>
                <a:gd name="T91" fmla="*/ 2147483647 h 143"/>
                <a:gd name="T92" fmla="*/ 2147483647 w 170"/>
                <a:gd name="T93" fmla="*/ 2147483647 h 143"/>
                <a:gd name="T94" fmla="*/ 2147483647 w 170"/>
                <a:gd name="T95" fmla="*/ 2147483647 h 1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70" h="143">
                  <a:moveTo>
                    <a:pt x="72" y="64"/>
                  </a:moveTo>
                  <a:lnTo>
                    <a:pt x="76" y="71"/>
                  </a:lnTo>
                  <a:lnTo>
                    <a:pt x="77" y="79"/>
                  </a:lnTo>
                  <a:lnTo>
                    <a:pt x="78" y="84"/>
                  </a:lnTo>
                  <a:lnTo>
                    <a:pt x="78" y="91"/>
                  </a:lnTo>
                  <a:lnTo>
                    <a:pt x="77" y="95"/>
                  </a:lnTo>
                  <a:lnTo>
                    <a:pt x="73" y="100"/>
                  </a:lnTo>
                  <a:lnTo>
                    <a:pt x="69" y="104"/>
                  </a:lnTo>
                  <a:lnTo>
                    <a:pt x="64" y="108"/>
                  </a:lnTo>
                  <a:lnTo>
                    <a:pt x="60" y="109"/>
                  </a:lnTo>
                  <a:lnTo>
                    <a:pt x="54" y="111"/>
                  </a:lnTo>
                  <a:lnTo>
                    <a:pt x="50" y="111"/>
                  </a:lnTo>
                  <a:lnTo>
                    <a:pt x="46" y="109"/>
                  </a:lnTo>
                  <a:lnTo>
                    <a:pt x="42" y="108"/>
                  </a:lnTo>
                  <a:lnTo>
                    <a:pt x="38" y="105"/>
                  </a:lnTo>
                  <a:lnTo>
                    <a:pt x="34" y="101"/>
                  </a:lnTo>
                  <a:lnTo>
                    <a:pt x="32" y="97"/>
                  </a:lnTo>
                  <a:lnTo>
                    <a:pt x="30" y="92"/>
                  </a:lnTo>
                  <a:lnTo>
                    <a:pt x="29" y="88"/>
                  </a:lnTo>
                  <a:lnTo>
                    <a:pt x="28" y="84"/>
                  </a:lnTo>
                  <a:lnTo>
                    <a:pt x="29" y="79"/>
                  </a:lnTo>
                  <a:lnTo>
                    <a:pt x="30" y="75"/>
                  </a:lnTo>
                  <a:lnTo>
                    <a:pt x="32" y="70"/>
                  </a:lnTo>
                  <a:lnTo>
                    <a:pt x="34" y="66"/>
                  </a:lnTo>
                  <a:lnTo>
                    <a:pt x="38" y="60"/>
                  </a:lnTo>
                  <a:lnTo>
                    <a:pt x="16" y="43"/>
                  </a:lnTo>
                  <a:lnTo>
                    <a:pt x="10" y="50"/>
                  </a:lnTo>
                  <a:lnTo>
                    <a:pt x="5" y="58"/>
                  </a:lnTo>
                  <a:lnTo>
                    <a:pt x="2" y="64"/>
                  </a:lnTo>
                  <a:lnTo>
                    <a:pt x="1" y="73"/>
                  </a:lnTo>
                  <a:lnTo>
                    <a:pt x="0" y="81"/>
                  </a:lnTo>
                  <a:lnTo>
                    <a:pt x="1" y="91"/>
                  </a:lnTo>
                  <a:lnTo>
                    <a:pt x="4" y="100"/>
                  </a:lnTo>
                  <a:lnTo>
                    <a:pt x="9" y="111"/>
                  </a:lnTo>
                  <a:lnTo>
                    <a:pt x="14" y="121"/>
                  </a:lnTo>
                  <a:lnTo>
                    <a:pt x="22" y="129"/>
                  </a:lnTo>
                  <a:lnTo>
                    <a:pt x="30" y="136"/>
                  </a:lnTo>
                  <a:lnTo>
                    <a:pt x="38" y="140"/>
                  </a:lnTo>
                  <a:lnTo>
                    <a:pt x="48" y="143"/>
                  </a:lnTo>
                  <a:lnTo>
                    <a:pt x="58" y="143"/>
                  </a:lnTo>
                  <a:lnTo>
                    <a:pt x="68" y="141"/>
                  </a:lnTo>
                  <a:lnTo>
                    <a:pt x="78" y="137"/>
                  </a:lnTo>
                  <a:lnTo>
                    <a:pt x="85" y="133"/>
                  </a:lnTo>
                  <a:lnTo>
                    <a:pt x="92" y="128"/>
                  </a:lnTo>
                  <a:lnTo>
                    <a:pt x="96" y="123"/>
                  </a:lnTo>
                  <a:lnTo>
                    <a:pt x="98" y="117"/>
                  </a:lnTo>
                  <a:lnTo>
                    <a:pt x="101" y="111"/>
                  </a:lnTo>
                  <a:lnTo>
                    <a:pt x="102" y="104"/>
                  </a:lnTo>
                  <a:lnTo>
                    <a:pt x="102" y="97"/>
                  </a:lnTo>
                  <a:lnTo>
                    <a:pt x="101" y="89"/>
                  </a:lnTo>
                  <a:lnTo>
                    <a:pt x="106" y="93"/>
                  </a:lnTo>
                  <a:lnTo>
                    <a:pt x="112" y="97"/>
                  </a:lnTo>
                  <a:lnTo>
                    <a:pt x="117" y="100"/>
                  </a:lnTo>
                  <a:lnTo>
                    <a:pt x="122" y="101"/>
                  </a:lnTo>
                  <a:lnTo>
                    <a:pt x="129" y="101"/>
                  </a:lnTo>
                  <a:lnTo>
                    <a:pt x="135" y="101"/>
                  </a:lnTo>
                  <a:lnTo>
                    <a:pt x="142" y="99"/>
                  </a:lnTo>
                  <a:lnTo>
                    <a:pt x="149" y="96"/>
                  </a:lnTo>
                  <a:lnTo>
                    <a:pt x="155" y="92"/>
                  </a:lnTo>
                  <a:lnTo>
                    <a:pt x="162" y="85"/>
                  </a:lnTo>
                  <a:lnTo>
                    <a:pt x="166" y="79"/>
                  </a:lnTo>
                  <a:lnTo>
                    <a:pt x="169" y="71"/>
                  </a:lnTo>
                  <a:lnTo>
                    <a:pt x="170" y="63"/>
                  </a:lnTo>
                  <a:lnTo>
                    <a:pt x="170" y="54"/>
                  </a:lnTo>
                  <a:lnTo>
                    <a:pt x="167" y="44"/>
                  </a:lnTo>
                  <a:lnTo>
                    <a:pt x="163" y="34"/>
                  </a:lnTo>
                  <a:lnTo>
                    <a:pt x="158" y="27"/>
                  </a:lnTo>
                  <a:lnTo>
                    <a:pt x="153" y="20"/>
                  </a:lnTo>
                  <a:lnTo>
                    <a:pt x="147" y="15"/>
                  </a:lnTo>
                  <a:lnTo>
                    <a:pt x="141" y="10"/>
                  </a:lnTo>
                  <a:lnTo>
                    <a:pt x="134" y="6"/>
                  </a:lnTo>
                  <a:lnTo>
                    <a:pt x="126" y="3"/>
                  </a:lnTo>
                  <a:lnTo>
                    <a:pt x="120" y="2"/>
                  </a:lnTo>
                  <a:lnTo>
                    <a:pt x="112" y="0"/>
                  </a:lnTo>
                  <a:lnTo>
                    <a:pt x="109" y="27"/>
                  </a:lnTo>
                  <a:lnTo>
                    <a:pt x="117" y="28"/>
                  </a:lnTo>
                  <a:lnTo>
                    <a:pt x="125" y="32"/>
                  </a:lnTo>
                  <a:lnTo>
                    <a:pt x="131" y="38"/>
                  </a:lnTo>
                  <a:lnTo>
                    <a:pt x="137" y="44"/>
                  </a:lnTo>
                  <a:lnTo>
                    <a:pt x="139" y="48"/>
                  </a:lnTo>
                  <a:lnTo>
                    <a:pt x="139" y="52"/>
                  </a:lnTo>
                  <a:lnTo>
                    <a:pt x="139" y="56"/>
                  </a:lnTo>
                  <a:lnTo>
                    <a:pt x="139" y="59"/>
                  </a:lnTo>
                  <a:lnTo>
                    <a:pt x="135" y="66"/>
                  </a:lnTo>
                  <a:lnTo>
                    <a:pt x="130" y="70"/>
                  </a:lnTo>
                  <a:lnTo>
                    <a:pt x="125" y="71"/>
                  </a:lnTo>
                  <a:lnTo>
                    <a:pt x="121" y="72"/>
                  </a:lnTo>
                  <a:lnTo>
                    <a:pt x="116" y="72"/>
                  </a:lnTo>
                  <a:lnTo>
                    <a:pt x="112" y="72"/>
                  </a:lnTo>
                  <a:lnTo>
                    <a:pt x="108" y="70"/>
                  </a:lnTo>
                  <a:lnTo>
                    <a:pt x="104" y="66"/>
                  </a:lnTo>
                  <a:lnTo>
                    <a:pt x="100" y="60"/>
                  </a:lnTo>
                  <a:lnTo>
                    <a:pt x="96" y="54"/>
                  </a:lnTo>
                  <a:lnTo>
                    <a:pt x="90" y="46"/>
                  </a:lnTo>
                  <a:lnTo>
                    <a:pt x="68" y="58"/>
                  </a:lnTo>
                  <a:lnTo>
                    <a:pt x="72" y="64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15" name="Freeform 18"/>
            <p:cNvSpPr>
              <a:spLocks noEditPoints="1"/>
            </p:cNvSpPr>
            <p:nvPr userDrawn="1"/>
          </p:nvSpPr>
          <p:spPr bwMode="auto">
            <a:xfrm>
              <a:off x="5610226" y="1655763"/>
              <a:ext cx="133350" cy="120650"/>
            </a:xfrm>
            <a:custGeom>
              <a:avLst/>
              <a:gdLst>
                <a:gd name="T0" fmla="*/ 2147483647 w 169"/>
                <a:gd name="T1" fmla="*/ 2147483647 h 150"/>
                <a:gd name="T2" fmla="*/ 2147483647 w 169"/>
                <a:gd name="T3" fmla="*/ 2147483647 h 150"/>
                <a:gd name="T4" fmla="*/ 0 w 169"/>
                <a:gd name="T5" fmla="*/ 2147483647 h 150"/>
                <a:gd name="T6" fmla="*/ 2147483647 w 169"/>
                <a:gd name="T7" fmla="*/ 2147483647 h 150"/>
                <a:gd name="T8" fmla="*/ 2147483647 w 169"/>
                <a:gd name="T9" fmla="*/ 2147483647 h 150"/>
                <a:gd name="T10" fmla="*/ 2147483647 w 169"/>
                <a:gd name="T11" fmla="*/ 2147483647 h 150"/>
                <a:gd name="T12" fmla="*/ 2147483647 w 169"/>
                <a:gd name="T13" fmla="*/ 2147483647 h 150"/>
                <a:gd name="T14" fmla="*/ 2147483647 w 169"/>
                <a:gd name="T15" fmla="*/ 2147483647 h 150"/>
                <a:gd name="T16" fmla="*/ 2147483647 w 169"/>
                <a:gd name="T17" fmla="*/ 2147483647 h 150"/>
                <a:gd name="T18" fmla="*/ 2147483647 w 169"/>
                <a:gd name="T19" fmla="*/ 2147483647 h 150"/>
                <a:gd name="T20" fmla="*/ 2147483647 w 169"/>
                <a:gd name="T21" fmla="*/ 2147483647 h 150"/>
                <a:gd name="T22" fmla="*/ 2147483647 w 169"/>
                <a:gd name="T23" fmla="*/ 2147483647 h 150"/>
                <a:gd name="T24" fmla="*/ 2147483647 w 169"/>
                <a:gd name="T25" fmla="*/ 2147483647 h 150"/>
                <a:gd name="T26" fmla="*/ 2147483647 w 169"/>
                <a:gd name="T27" fmla="*/ 2147483647 h 150"/>
                <a:gd name="T28" fmla="*/ 2147483647 w 169"/>
                <a:gd name="T29" fmla="*/ 2147483647 h 150"/>
                <a:gd name="T30" fmla="*/ 2147483647 w 169"/>
                <a:gd name="T31" fmla="*/ 2147483647 h 150"/>
                <a:gd name="T32" fmla="*/ 2147483647 w 169"/>
                <a:gd name="T33" fmla="*/ 2147483647 h 150"/>
                <a:gd name="T34" fmla="*/ 2147483647 w 169"/>
                <a:gd name="T35" fmla="*/ 2147483647 h 150"/>
                <a:gd name="T36" fmla="*/ 2147483647 w 169"/>
                <a:gd name="T37" fmla="*/ 2147483647 h 150"/>
                <a:gd name="T38" fmla="*/ 2147483647 w 169"/>
                <a:gd name="T39" fmla="*/ 2147483647 h 150"/>
                <a:gd name="T40" fmla="*/ 2147483647 w 169"/>
                <a:gd name="T41" fmla="*/ 2147483647 h 150"/>
                <a:gd name="T42" fmla="*/ 2147483647 w 169"/>
                <a:gd name="T43" fmla="*/ 2147483647 h 150"/>
                <a:gd name="T44" fmla="*/ 2147483647 w 169"/>
                <a:gd name="T45" fmla="*/ 0 h 150"/>
                <a:gd name="T46" fmla="*/ 2147483647 w 169"/>
                <a:gd name="T47" fmla="*/ 2147483647 h 150"/>
                <a:gd name="T48" fmla="*/ 2147483647 w 169"/>
                <a:gd name="T49" fmla="*/ 2147483647 h 150"/>
                <a:gd name="T50" fmla="*/ 2147483647 w 169"/>
                <a:gd name="T51" fmla="*/ 2147483647 h 150"/>
                <a:gd name="T52" fmla="*/ 2147483647 w 169"/>
                <a:gd name="T53" fmla="*/ 2147483647 h 150"/>
                <a:gd name="T54" fmla="*/ 2147483647 w 169"/>
                <a:gd name="T55" fmla="*/ 2147483647 h 150"/>
                <a:gd name="T56" fmla="*/ 2147483647 w 169"/>
                <a:gd name="T57" fmla="*/ 2147483647 h 150"/>
                <a:gd name="T58" fmla="*/ 2147483647 w 169"/>
                <a:gd name="T59" fmla="*/ 2147483647 h 150"/>
                <a:gd name="T60" fmla="*/ 2147483647 w 169"/>
                <a:gd name="T61" fmla="*/ 2147483647 h 150"/>
                <a:gd name="T62" fmla="*/ 2147483647 w 169"/>
                <a:gd name="T63" fmla="*/ 2147483647 h 150"/>
                <a:gd name="T64" fmla="*/ 2147483647 w 169"/>
                <a:gd name="T65" fmla="*/ 2147483647 h 150"/>
                <a:gd name="T66" fmla="*/ 2147483647 w 169"/>
                <a:gd name="T67" fmla="*/ 2147483647 h 150"/>
                <a:gd name="T68" fmla="*/ 2147483647 w 169"/>
                <a:gd name="T69" fmla="*/ 2147483647 h 150"/>
                <a:gd name="T70" fmla="*/ 2147483647 w 169"/>
                <a:gd name="T71" fmla="*/ 2147483647 h 150"/>
                <a:gd name="T72" fmla="*/ 2147483647 w 169"/>
                <a:gd name="T73" fmla="*/ 2147483647 h 150"/>
                <a:gd name="T74" fmla="*/ 2147483647 w 169"/>
                <a:gd name="T75" fmla="*/ 2147483647 h 150"/>
                <a:gd name="T76" fmla="*/ 2147483647 w 169"/>
                <a:gd name="T77" fmla="*/ 2147483647 h 150"/>
                <a:gd name="T78" fmla="*/ 2147483647 w 169"/>
                <a:gd name="T79" fmla="*/ 2147483647 h 150"/>
                <a:gd name="T80" fmla="*/ 2147483647 w 169"/>
                <a:gd name="T81" fmla="*/ 2147483647 h 150"/>
                <a:gd name="T82" fmla="*/ 2147483647 w 169"/>
                <a:gd name="T83" fmla="*/ 2147483647 h 150"/>
                <a:gd name="T84" fmla="*/ 2147483647 w 169"/>
                <a:gd name="T85" fmla="*/ 2147483647 h 150"/>
                <a:gd name="T86" fmla="*/ 2147483647 w 169"/>
                <a:gd name="T87" fmla="*/ 2147483647 h 150"/>
                <a:gd name="T88" fmla="*/ 2147483647 w 169"/>
                <a:gd name="T89" fmla="*/ 2147483647 h 150"/>
                <a:gd name="T90" fmla="*/ 2147483647 w 169"/>
                <a:gd name="T91" fmla="*/ 2147483647 h 150"/>
                <a:gd name="T92" fmla="*/ 2147483647 w 169"/>
                <a:gd name="T93" fmla="*/ 2147483647 h 150"/>
                <a:gd name="T94" fmla="*/ 2147483647 w 169"/>
                <a:gd name="T95" fmla="*/ 2147483647 h 150"/>
                <a:gd name="T96" fmla="*/ 2147483647 w 169"/>
                <a:gd name="T97" fmla="*/ 2147483647 h 150"/>
                <a:gd name="T98" fmla="*/ 2147483647 w 169"/>
                <a:gd name="T99" fmla="*/ 2147483647 h 150"/>
                <a:gd name="T100" fmla="*/ 2147483647 w 169"/>
                <a:gd name="T101" fmla="*/ 2147483647 h 150"/>
                <a:gd name="T102" fmla="*/ 2147483647 w 169"/>
                <a:gd name="T103" fmla="*/ 2147483647 h 150"/>
                <a:gd name="T104" fmla="*/ 2147483647 w 169"/>
                <a:gd name="T105" fmla="*/ 2147483647 h 150"/>
                <a:gd name="T106" fmla="*/ 2147483647 w 169"/>
                <a:gd name="T107" fmla="*/ 2147483647 h 150"/>
                <a:gd name="T108" fmla="*/ 2147483647 w 169"/>
                <a:gd name="T109" fmla="*/ 2147483647 h 150"/>
                <a:gd name="T110" fmla="*/ 2147483647 w 169"/>
                <a:gd name="T111" fmla="*/ 2147483647 h 150"/>
                <a:gd name="T112" fmla="*/ 2147483647 w 169"/>
                <a:gd name="T113" fmla="*/ 2147483647 h 1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69" h="150">
                  <a:moveTo>
                    <a:pt x="20" y="45"/>
                  </a:moveTo>
                  <a:lnTo>
                    <a:pt x="12" y="50"/>
                  </a:lnTo>
                  <a:lnTo>
                    <a:pt x="6" y="57"/>
                  </a:lnTo>
                  <a:lnTo>
                    <a:pt x="2" y="65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1" y="94"/>
                  </a:lnTo>
                  <a:lnTo>
                    <a:pt x="5" y="106"/>
                  </a:lnTo>
                  <a:lnTo>
                    <a:pt x="12" y="117"/>
                  </a:lnTo>
                  <a:lnTo>
                    <a:pt x="20" y="129"/>
                  </a:lnTo>
                  <a:lnTo>
                    <a:pt x="28" y="137"/>
                  </a:lnTo>
                  <a:lnTo>
                    <a:pt x="36" y="143"/>
                  </a:lnTo>
                  <a:lnTo>
                    <a:pt x="45" y="147"/>
                  </a:lnTo>
                  <a:lnTo>
                    <a:pt x="53" y="150"/>
                  </a:lnTo>
                  <a:lnTo>
                    <a:pt x="62" y="150"/>
                  </a:lnTo>
                  <a:lnTo>
                    <a:pt x="72" y="147"/>
                  </a:lnTo>
                  <a:lnTo>
                    <a:pt x="79" y="143"/>
                  </a:lnTo>
                  <a:lnTo>
                    <a:pt x="87" y="138"/>
                  </a:lnTo>
                  <a:lnTo>
                    <a:pt x="93" y="133"/>
                  </a:lnTo>
                  <a:lnTo>
                    <a:pt x="97" y="126"/>
                  </a:lnTo>
                  <a:lnTo>
                    <a:pt x="99" y="121"/>
                  </a:lnTo>
                  <a:lnTo>
                    <a:pt x="101" y="114"/>
                  </a:lnTo>
                  <a:lnTo>
                    <a:pt x="102" y="107"/>
                  </a:lnTo>
                  <a:lnTo>
                    <a:pt x="102" y="100"/>
                  </a:lnTo>
                  <a:lnTo>
                    <a:pt x="102" y="93"/>
                  </a:lnTo>
                  <a:lnTo>
                    <a:pt x="107" y="96"/>
                  </a:lnTo>
                  <a:lnTo>
                    <a:pt x="114" y="97"/>
                  </a:lnTo>
                  <a:lnTo>
                    <a:pt x="121" y="98"/>
                  </a:lnTo>
                  <a:lnTo>
                    <a:pt x="126" y="100"/>
                  </a:lnTo>
                  <a:lnTo>
                    <a:pt x="133" y="98"/>
                  </a:lnTo>
                  <a:lnTo>
                    <a:pt x="138" y="98"/>
                  </a:lnTo>
                  <a:lnTo>
                    <a:pt x="145" y="96"/>
                  </a:lnTo>
                  <a:lnTo>
                    <a:pt x="150" y="93"/>
                  </a:lnTo>
                  <a:lnTo>
                    <a:pt x="157" y="88"/>
                  </a:lnTo>
                  <a:lnTo>
                    <a:pt x="162" y="82"/>
                  </a:lnTo>
                  <a:lnTo>
                    <a:pt x="166" y="74"/>
                  </a:lnTo>
                  <a:lnTo>
                    <a:pt x="169" y="66"/>
                  </a:lnTo>
                  <a:lnTo>
                    <a:pt x="169" y="58"/>
                  </a:lnTo>
                  <a:lnTo>
                    <a:pt x="167" y="48"/>
                  </a:lnTo>
                  <a:lnTo>
                    <a:pt x="165" y="38"/>
                  </a:lnTo>
                  <a:lnTo>
                    <a:pt x="158" y="28"/>
                  </a:lnTo>
                  <a:lnTo>
                    <a:pt x="151" y="17"/>
                  </a:lnTo>
                  <a:lnTo>
                    <a:pt x="143" y="10"/>
                  </a:lnTo>
                  <a:lnTo>
                    <a:pt x="135" y="5"/>
                  </a:lnTo>
                  <a:lnTo>
                    <a:pt x="127" y="1"/>
                  </a:lnTo>
                  <a:lnTo>
                    <a:pt x="119" y="0"/>
                  </a:lnTo>
                  <a:lnTo>
                    <a:pt x="111" y="0"/>
                  </a:lnTo>
                  <a:lnTo>
                    <a:pt x="103" y="1"/>
                  </a:lnTo>
                  <a:lnTo>
                    <a:pt x="97" y="5"/>
                  </a:lnTo>
                  <a:lnTo>
                    <a:pt x="90" y="9"/>
                  </a:lnTo>
                  <a:lnTo>
                    <a:pt x="85" y="14"/>
                  </a:lnTo>
                  <a:lnTo>
                    <a:pt x="81" y="20"/>
                  </a:lnTo>
                  <a:lnTo>
                    <a:pt x="78" y="25"/>
                  </a:lnTo>
                  <a:lnTo>
                    <a:pt x="75" y="36"/>
                  </a:lnTo>
                  <a:lnTo>
                    <a:pt x="74" y="49"/>
                  </a:lnTo>
                  <a:lnTo>
                    <a:pt x="69" y="45"/>
                  </a:lnTo>
                  <a:lnTo>
                    <a:pt x="61" y="42"/>
                  </a:lnTo>
                  <a:lnTo>
                    <a:pt x="54" y="40"/>
                  </a:lnTo>
                  <a:lnTo>
                    <a:pt x="48" y="40"/>
                  </a:lnTo>
                  <a:lnTo>
                    <a:pt x="40" y="38"/>
                  </a:lnTo>
                  <a:lnTo>
                    <a:pt x="33" y="40"/>
                  </a:lnTo>
                  <a:lnTo>
                    <a:pt x="26" y="41"/>
                  </a:lnTo>
                  <a:lnTo>
                    <a:pt x="20" y="45"/>
                  </a:lnTo>
                  <a:close/>
                  <a:moveTo>
                    <a:pt x="111" y="34"/>
                  </a:moveTo>
                  <a:lnTo>
                    <a:pt x="118" y="32"/>
                  </a:lnTo>
                  <a:lnTo>
                    <a:pt x="125" y="32"/>
                  </a:lnTo>
                  <a:lnTo>
                    <a:pt x="127" y="33"/>
                  </a:lnTo>
                  <a:lnTo>
                    <a:pt x="131" y="34"/>
                  </a:lnTo>
                  <a:lnTo>
                    <a:pt x="134" y="37"/>
                  </a:lnTo>
                  <a:lnTo>
                    <a:pt x="137" y="41"/>
                  </a:lnTo>
                  <a:lnTo>
                    <a:pt x="139" y="45"/>
                  </a:lnTo>
                  <a:lnTo>
                    <a:pt x="139" y="49"/>
                  </a:lnTo>
                  <a:lnTo>
                    <a:pt x="139" y="53"/>
                  </a:lnTo>
                  <a:lnTo>
                    <a:pt x="139" y="57"/>
                  </a:lnTo>
                  <a:lnTo>
                    <a:pt x="135" y="62"/>
                  </a:lnTo>
                  <a:lnTo>
                    <a:pt x="130" y="66"/>
                  </a:lnTo>
                  <a:lnTo>
                    <a:pt x="123" y="69"/>
                  </a:lnTo>
                  <a:lnTo>
                    <a:pt x="117" y="70"/>
                  </a:lnTo>
                  <a:lnTo>
                    <a:pt x="109" y="69"/>
                  </a:lnTo>
                  <a:lnTo>
                    <a:pt x="101" y="65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3" y="42"/>
                  </a:lnTo>
                  <a:lnTo>
                    <a:pt x="105" y="40"/>
                  </a:lnTo>
                  <a:lnTo>
                    <a:pt x="107" y="37"/>
                  </a:lnTo>
                  <a:lnTo>
                    <a:pt x="111" y="34"/>
                  </a:lnTo>
                  <a:close/>
                  <a:moveTo>
                    <a:pt x="75" y="76"/>
                  </a:moveTo>
                  <a:lnTo>
                    <a:pt x="75" y="89"/>
                  </a:lnTo>
                  <a:lnTo>
                    <a:pt x="74" y="100"/>
                  </a:lnTo>
                  <a:lnTo>
                    <a:pt x="73" y="103"/>
                  </a:lnTo>
                  <a:lnTo>
                    <a:pt x="70" y="107"/>
                  </a:lnTo>
                  <a:lnTo>
                    <a:pt x="68" y="110"/>
                  </a:lnTo>
                  <a:lnTo>
                    <a:pt x="64" y="113"/>
                  </a:lnTo>
                  <a:lnTo>
                    <a:pt x="60" y="115"/>
                  </a:lnTo>
                  <a:lnTo>
                    <a:pt x="56" y="117"/>
                  </a:lnTo>
                  <a:lnTo>
                    <a:pt x="52" y="117"/>
                  </a:lnTo>
                  <a:lnTo>
                    <a:pt x="48" y="117"/>
                  </a:lnTo>
                  <a:lnTo>
                    <a:pt x="44" y="114"/>
                  </a:lnTo>
                  <a:lnTo>
                    <a:pt x="40" y="113"/>
                  </a:lnTo>
                  <a:lnTo>
                    <a:pt x="36" y="109"/>
                  </a:lnTo>
                  <a:lnTo>
                    <a:pt x="33" y="105"/>
                  </a:lnTo>
                  <a:lnTo>
                    <a:pt x="30" y="100"/>
                  </a:lnTo>
                  <a:lnTo>
                    <a:pt x="29" y="94"/>
                  </a:lnTo>
                  <a:lnTo>
                    <a:pt x="29" y="90"/>
                  </a:lnTo>
                  <a:lnTo>
                    <a:pt x="29" y="86"/>
                  </a:lnTo>
                  <a:lnTo>
                    <a:pt x="30" y="82"/>
                  </a:lnTo>
                  <a:lnTo>
                    <a:pt x="33" y="78"/>
                  </a:lnTo>
                  <a:lnTo>
                    <a:pt x="36" y="76"/>
                  </a:lnTo>
                  <a:lnTo>
                    <a:pt x="38" y="73"/>
                  </a:lnTo>
                  <a:lnTo>
                    <a:pt x="42" y="70"/>
                  </a:lnTo>
                  <a:lnTo>
                    <a:pt x="46" y="69"/>
                  </a:lnTo>
                  <a:lnTo>
                    <a:pt x="52" y="69"/>
                  </a:lnTo>
                  <a:lnTo>
                    <a:pt x="56" y="69"/>
                  </a:lnTo>
                  <a:lnTo>
                    <a:pt x="65" y="72"/>
                  </a:lnTo>
                  <a:lnTo>
                    <a:pt x="75" y="76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16" name="Freeform 19"/>
            <p:cNvSpPr>
              <a:spLocks/>
            </p:cNvSpPr>
            <p:nvPr userDrawn="1"/>
          </p:nvSpPr>
          <p:spPr bwMode="auto">
            <a:xfrm>
              <a:off x="4327526" y="922338"/>
              <a:ext cx="100013" cy="134937"/>
            </a:xfrm>
            <a:custGeom>
              <a:avLst/>
              <a:gdLst>
                <a:gd name="T0" fmla="*/ 2147483647 w 127"/>
                <a:gd name="T1" fmla="*/ 2147483647 h 169"/>
                <a:gd name="T2" fmla="*/ 2147483647 w 127"/>
                <a:gd name="T3" fmla="*/ 2147483647 h 169"/>
                <a:gd name="T4" fmla="*/ 2147483647 w 127"/>
                <a:gd name="T5" fmla="*/ 2147483647 h 169"/>
                <a:gd name="T6" fmla="*/ 2147483647 w 127"/>
                <a:gd name="T7" fmla="*/ 2147483647 h 169"/>
                <a:gd name="T8" fmla="*/ 2147483647 w 127"/>
                <a:gd name="T9" fmla="*/ 2147483647 h 169"/>
                <a:gd name="T10" fmla="*/ 2147483647 w 127"/>
                <a:gd name="T11" fmla="*/ 2147483647 h 169"/>
                <a:gd name="T12" fmla="*/ 2147483647 w 127"/>
                <a:gd name="T13" fmla="*/ 2147483647 h 169"/>
                <a:gd name="T14" fmla="*/ 2147483647 w 127"/>
                <a:gd name="T15" fmla="*/ 2147483647 h 169"/>
                <a:gd name="T16" fmla="*/ 2147483647 w 127"/>
                <a:gd name="T17" fmla="*/ 2147483647 h 169"/>
                <a:gd name="T18" fmla="*/ 2147483647 w 127"/>
                <a:gd name="T19" fmla="*/ 2147483647 h 169"/>
                <a:gd name="T20" fmla="*/ 2147483647 w 127"/>
                <a:gd name="T21" fmla="*/ 2147483647 h 169"/>
                <a:gd name="T22" fmla="*/ 2147483647 w 127"/>
                <a:gd name="T23" fmla="*/ 2147483647 h 169"/>
                <a:gd name="T24" fmla="*/ 2147483647 w 127"/>
                <a:gd name="T25" fmla="*/ 2147483647 h 169"/>
                <a:gd name="T26" fmla="*/ 2147483647 w 127"/>
                <a:gd name="T27" fmla="*/ 0 h 169"/>
                <a:gd name="T28" fmla="*/ 0 w 127"/>
                <a:gd name="T29" fmla="*/ 0 h 169"/>
                <a:gd name="T30" fmla="*/ 2147483647 w 127"/>
                <a:gd name="T31" fmla="*/ 2147483647 h 169"/>
                <a:gd name="T32" fmla="*/ 2147483647 w 127"/>
                <a:gd name="T33" fmla="*/ 2147483647 h 1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7" h="169">
                  <a:moveTo>
                    <a:pt x="75" y="169"/>
                  </a:moveTo>
                  <a:lnTo>
                    <a:pt x="127" y="4"/>
                  </a:lnTo>
                  <a:lnTo>
                    <a:pt x="95" y="2"/>
                  </a:lnTo>
                  <a:lnTo>
                    <a:pt x="72" y="81"/>
                  </a:lnTo>
                  <a:lnTo>
                    <a:pt x="68" y="91"/>
                  </a:lnTo>
                  <a:lnTo>
                    <a:pt x="66" y="102"/>
                  </a:lnTo>
                  <a:lnTo>
                    <a:pt x="63" y="113"/>
                  </a:lnTo>
                  <a:lnTo>
                    <a:pt x="60" y="123"/>
                  </a:lnTo>
                  <a:lnTo>
                    <a:pt x="58" y="111"/>
                  </a:lnTo>
                  <a:lnTo>
                    <a:pt x="56" y="101"/>
                  </a:lnTo>
                  <a:lnTo>
                    <a:pt x="54" y="90"/>
                  </a:lnTo>
                  <a:lnTo>
                    <a:pt x="51" y="79"/>
                  </a:lnTo>
                  <a:lnTo>
                    <a:pt x="34" y="0"/>
                  </a:lnTo>
                  <a:lnTo>
                    <a:pt x="0" y="0"/>
                  </a:lnTo>
                  <a:lnTo>
                    <a:pt x="42" y="167"/>
                  </a:lnTo>
                  <a:lnTo>
                    <a:pt x="75" y="169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17" name="Freeform 20"/>
            <p:cNvSpPr>
              <a:spLocks noEditPoints="1"/>
            </p:cNvSpPr>
            <p:nvPr userDrawn="1"/>
          </p:nvSpPr>
          <p:spPr bwMode="auto">
            <a:xfrm>
              <a:off x="5264151" y="1282700"/>
              <a:ext cx="133350" cy="142875"/>
            </a:xfrm>
            <a:custGeom>
              <a:avLst/>
              <a:gdLst>
                <a:gd name="T0" fmla="*/ 2147483647 w 169"/>
                <a:gd name="T1" fmla="*/ 2147483647 h 181"/>
                <a:gd name="T2" fmla="*/ 2147483647 w 169"/>
                <a:gd name="T3" fmla="*/ 2147483647 h 181"/>
                <a:gd name="T4" fmla="*/ 2147483647 w 169"/>
                <a:gd name="T5" fmla="*/ 2147483647 h 181"/>
                <a:gd name="T6" fmla="*/ 2147483647 w 169"/>
                <a:gd name="T7" fmla="*/ 2147483647 h 181"/>
                <a:gd name="T8" fmla="*/ 2147483647 w 169"/>
                <a:gd name="T9" fmla="*/ 2147483647 h 181"/>
                <a:gd name="T10" fmla="*/ 2147483647 w 169"/>
                <a:gd name="T11" fmla="*/ 2147483647 h 181"/>
                <a:gd name="T12" fmla="*/ 2147483647 w 169"/>
                <a:gd name="T13" fmla="*/ 0 h 181"/>
                <a:gd name="T14" fmla="*/ 0 w 169"/>
                <a:gd name="T15" fmla="*/ 2147483647 h 181"/>
                <a:gd name="T16" fmla="*/ 2147483647 w 169"/>
                <a:gd name="T17" fmla="*/ 2147483647 h 181"/>
                <a:gd name="T18" fmla="*/ 2147483647 w 169"/>
                <a:gd name="T19" fmla="*/ 2147483647 h 181"/>
                <a:gd name="T20" fmla="*/ 2147483647 w 169"/>
                <a:gd name="T21" fmla="*/ 2147483647 h 181"/>
                <a:gd name="T22" fmla="*/ 2147483647 w 169"/>
                <a:gd name="T23" fmla="*/ 2147483647 h 181"/>
                <a:gd name="T24" fmla="*/ 2147483647 w 169"/>
                <a:gd name="T25" fmla="*/ 2147483647 h 181"/>
                <a:gd name="T26" fmla="*/ 2147483647 w 169"/>
                <a:gd name="T27" fmla="*/ 2147483647 h 181"/>
                <a:gd name="T28" fmla="*/ 2147483647 w 169"/>
                <a:gd name="T29" fmla="*/ 2147483647 h 181"/>
                <a:gd name="T30" fmla="*/ 2147483647 w 169"/>
                <a:gd name="T31" fmla="*/ 2147483647 h 181"/>
                <a:gd name="T32" fmla="*/ 2147483647 w 169"/>
                <a:gd name="T33" fmla="*/ 2147483647 h 181"/>
                <a:gd name="T34" fmla="*/ 2147483647 w 169"/>
                <a:gd name="T35" fmla="*/ 2147483647 h 181"/>
                <a:gd name="T36" fmla="*/ 2147483647 w 169"/>
                <a:gd name="T37" fmla="*/ 2147483647 h 181"/>
                <a:gd name="T38" fmla="*/ 2147483647 w 169"/>
                <a:gd name="T39" fmla="*/ 2147483647 h 1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9" h="181">
                  <a:moveTo>
                    <a:pt x="24" y="117"/>
                  </a:moveTo>
                  <a:lnTo>
                    <a:pt x="54" y="96"/>
                  </a:lnTo>
                  <a:lnTo>
                    <a:pt x="89" y="125"/>
                  </a:lnTo>
                  <a:lnTo>
                    <a:pt x="74" y="158"/>
                  </a:lnTo>
                  <a:lnTo>
                    <a:pt x="100" y="181"/>
                  </a:lnTo>
                  <a:lnTo>
                    <a:pt x="169" y="21"/>
                  </a:lnTo>
                  <a:lnTo>
                    <a:pt x="144" y="0"/>
                  </a:lnTo>
                  <a:lnTo>
                    <a:pt x="0" y="97"/>
                  </a:lnTo>
                  <a:lnTo>
                    <a:pt x="24" y="117"/>
                  </a:lnTo>
                  <a:close/>
                  <a:moveTo>
                    <a:pt x="91" y="71"/>
                  </a:moveTo>
                  <a:lnTo>
                    <a:pt x="111" y="56"/>
                  </a:lnTo>
                  <a:lnTo>
                    <a:pt x="128" y="43"/>
                  </a:lnTo>
                  <a:lnTo>
                    <a:pt x="129" y="43"/>
                  </a:lnTo>
                  <a:lnTo>
                    <a:pt x="124" y="53"/>
                  </a:lnTo>
                  <a:lnTo>
                    <a:pt x="119" y="64"/>
                  </a:lnTo>
                  <a:lnTo>
                    <a:pt x="113" y="73"/>
                  </a:lnTo>
                  <a:lnTo>
                    <a:pt x="108" y="85"/>
                  </a:lnTo>
                  <a:lnTo>
                    <a:pt x="101" y="101"/>
                  </a:lnTo>
                  <a:lnTo>
                    <a:pt x="76" y="80"/>
                  </a:lnTo>
                  <a:lnTo>
                    <a:pt x="91" y="71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>
              <a:off x="5186363" y="1181100"/>
              <a:ext cx="122238" cy="141287"/>
            </a:xfrm>
            <a:custGeom>
              <a:avLst/>
              <a:gdLst>
                <a:gd name="T0" fmla="*/ 2147483647 w 155"/>
                <a:gd name="T1" fmla="*/ 2147483647 h 178"/>
                <a:gd name="T2" fmla="*/ 2147483647 w 155"/>
                <a:gd name="T3" fmla="*/ 2147483647 h 178"/>
                <a:gd name="T4" fmla="*/ 2147483647 w 155"/>
                <a:gd name="T5" fmla="*/ 2147483647 h 178"/>
                <a:gd name="T6" fmla="*/ 2147483647 w 155"/>
                <a:gd name="T7" fmla="*/ 2147483647 h 178"/>
                <a:gd name="T8" fmla="*/ 2147483647 w 155"/>
                <a:gd name="T9" fmla="*/ 0 h 178"/>
                <a:gd name="T10" fmla="*/ 2147483647 w 155"/>
                <a:gd name="T11" fmla="*/ 2147483647 h 178"/>
                <a:gd name="T12" fmla="*/ 2147483647 w 155"/>
                <a:gd name="T13" fmla="*/ 2147483647 h 178"/>
                <a:gd name="T14" fmla="*/ 0 w 155"/>
                <a:gd name="T15" fmla="*/ 2147483647 h 178"/>
                <a:gd name="T16" fmla="*/ 2147483647 w 155"/>
                <a:gd name="T17" fmla="*/ 2147483647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5" h="178">
                  <a:moveTo>
                    <a:pt x="28" y="178"/>
                  </a:moveTo>
                  <a:lnTo>
                    <a:pt x="105" y="65"/>
                  </a:lnTo>
                  <a:lnTo>
                    <a:pt x="139" y="88"/>
                  </a:lnTo>
                  <a:lnTo>
                    <a:pt x="155" y="64"/>
                  </a:lnTo>
                  <a:lnTo>
                    <a:pt x="61" y="0"/>
                  </a:lnTo>
                  <a:lnTo>
                    <a:pt x="45" y="24"/>
                  </a:lnTo>
                  <a:lnTo>
                    <a:pt x="77" y="47"/>
                  </a:lnTo>
                  <a:lnTo>
                    <a:pt x="0" y="160"/>
                  </a:lnTo>
                  <a:lnTo>
                    <a:pt x="28" y="178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 userDrawn="1"/>
          </p:nvSpPr>
          <p:spPr bwMode="auto">
            <a:xfrm>
              <a:off x="3086101" y="1185863"/>
              <a:ext cx="2520950" cy="995362"/>
            </a:xfrm>
            <a:custGeom>
              <a:avLst/>
              <a:gdLst>
                <a:gd name="T0" fmla="*/ 2147483647 w 3176"/>
                <a:gd name="T1" fmla="*/ 2147483647 h 1255"/>
                <a:gd name="T2" fmla="*/ 2147483647 w 3176"/>
                <a:gd name="T3" fmla="*/ 2147483647 h 1255"/>
                <a:gd name="T4" fmla="*/ 2147483647 w 3176"/>
                <a:gd name="T5" fmla="*/ 2147483647 h 1255"/>
                <a:gd name="T6" fmla="*/ 2147483647 w 3176"/>
                <a:gd name="T7" fmla="*/ 2147483647 h 1255"/>
                <a:gd name="T8" fmla="*/ 2147483647 w 3176"/>
                <a:gd name="T9" fmla="*/ 2147483647 h 1255"/>
                <a:gd name="T10" fmla="*/ 2147483647 w 3176"/>
                <a:gd name="T11" fmla="*/ 2147483647 h 1255"/>
                <a:gd name="T12" fmla="*/ 2147483647 w 3176"/>
                <a:gd name="T13" fmla="*/ 2147483647 h 1255"/>
                <a:gd name="T14" fmla="*/ 2147483647 w 3176"/>
                <a:gd name="T15" fmla="*/ 2147483647 h 1255"/>
                <a:gd name="T16" fmla="*/ 2147483647 w 3176"/>
                <a:gd name="T17" fmla="*/ 2147483647 h 1255"/>
                <a:gd name="T18" fmla="*/ 2147483647 w 3176"/>
                <a:gd name="T19" fmla="*/ 2147483647 h 1255"/>
                <a:gd name="T20" fmla="*/ 2147483647 w 3176"/>
                <a:gd name="T21" fmla="*/ 2147483647 h 1255"/>
                <a:gd name="T22" fmla="*/ 2147483647 w 3176"/>
                <a:gd name="T23" fmla="*/ 2147483647 h 1255"/>
                <a:gd name="T24" fmla="*/ 2147483647 w 3176"/>
                <a:gd name="T25" fmla="*/ 2147483647 h 1255"/>
                <a:gd name="T26" fmla="*/ 2147483647 w 3176"/>
                <a:gd name="T27" fmla="*/ 2147483647 h 1255"/>
                <a:gd name="T28" fmla="*/ 2147483647 w 3176"/>
                <a:gd name="T29" fmla="*/ 2147483647 h 1255"/>
                <a:gd name="T30" fmla="*/ 2147483647 w 3176"/>
                <a:gd name="T31" fmla="*/ 2147483647 h 1255"/>
                <a:gd name="T32" fmla="*/ 2147483647 w 3176"/>
                <a:gd name="T33" fmla="*/ 2147483647 h 1255"/>
                <a:gd name="T34" fmla="*/ 2147483647 w 3176"/>
                <a:gd name="T35" fmla="*/ 2147483647 h 1255"/>
                <a:gd name="T36" fmla="*/ 2147483647 w 3176"/>
                <a:gd name="T37" fmla="*/ 2147483647 h 1255"/>
                <a:gd name="T38" fmla="*/ 2147483647 w 3176"/>
                <a:gd name="T39" fmla="*/ 2147483647 h 1255"/>
                <a:gd name="T40" fmla="*/ 2147483647 w 3176"/>
                <a:gd name="T41" fmla="*/ 0 h 1255"/>
                <a:gd name="T42" fmla="*/ 2147483647 w 3176"/>
                <a:gd name="T43" fmla="*/ 2147483647 h 1255"/>
                <a:gd name="T44" fmla="*/ 2147483647 w 3176"/>
                <a:gd name="T45" fmla="*/ 2147483647 h 1255"/>
                <a:gd name="T46" fmla="*/ 2147483647 w 3176"/>
                <a:gd name="T47" fmla="*/ 2147483647 h 1255"/>
                <a:gd name="T48" fmla="*/ 2147483647 w 3176"/>
                <a:gd name="T49" fmla="*/ 2147483647 h 1255"/>
                <a:gd name="T50" fmla="*/ 2147483647 w 3176"/>
                <a:gd name="T51" fmla="*/ 2147483647 h 1255"/>
                <a:gd name="T52" fmla="*/ 2147483647 w 3176"/>
                <a:gd name="T53" fmla="*/ 2147483647 h 1255"/>
                <a:gd name="T54" fmla="*/ 2147483647 w 3176"/>
                <a:gd name="T55" fmla="*/ 2147483647 h 1255"/>
                <a:gd name="T56" fmla="*/ 2147483647 w 3176"/>
                <a:gd name="T57" fmla="*/ 2147483647 h 1255"/>
                <a:gd name="T58" fmla="*/ 2147483647 w 3176"/>
                <a:gd name="T59" fmla="*/ 2147483647 h 1255"/>
                <a:gd name="T60" fmla="*/ 2147483647 w 3176"/>
                <a:gd name="T61" fmla="*/ 2147483647 h 1255"/>
                <a:gd name="T62" fmla="*/ 2147483647 w 3176"/>
                <a:gd name="T63" fmla="*/ 2147483647 h 1255"/>
                <a:gd name="T64" fmla="*/ 0 w 3176"/>
                <a:gd name="T65" fmla="*/ 2147483647 h 1255"/>
                <a:gd name="T66" fmla="*/ 2147483647 w 3176"/>
                <a:gd name="T67" fmla="*/ 2147483647 h 1255"/>
                <a:gd name="T68" fmla="*/ 2147483647 w 3176"/>
                <a:gd name="T69" fmla="*/ 2147483647 h 1255"/>
                <a:gd name="T70" fmla="*/ 2147483647 w 3176"/>
                <a:gd name="T71" fmla="*/ 2147483647 h 1255"/>
                <a:gd name="T72" fmla="*/ 2147483647 w 3176"/>
                <a:gd name="T73" fmla="*/ 2147483647 h 1255"/>
                <a:gd name="T74" fmla="*/ 2147483647 w 3176"/>
                <a:gd name="T75" fmla="*/ 2147483647 h 1255"/>
                <a:gd name="T76" fmla="*/ 2147483647 w 3176"/>
                <a:gd name="T77" fmla="*/ 2147483647 h 1255"/>
                <a:gd name="T78" fmla="*/ 2147483647 w 3176"/>
                <a:gd name="T79" fmla="*/ 2147483647 h 1255"/>
                <a:gd name="T80" fmla="*/ 2147483647 w 3176"/>
                <a:gd name="T81" fmla="*/ 2147483647 h 1255"/>
                <a:gd name="T82" fmla="*/ 2147483647 w 3176"/>
                <a:gd name="T83" fmla="*/ 2147483647 h 1255"/>
                <a:gd name="T84" fmla="*/ 2147483647 w 3176"/>
                <a:gd name="T85" fmla="*/ 2147483647 h 1255"/>
                <a:gd name="T86" fmla="*/ 2147483647 w 3176"/>
                <a:gd name="T87" fmla="*/ 2147483647 h 1255"/>
                <a:gd name="T88" fmla="*/ 2147483647 w 3176"/>
                <a:gd name="T89" fmla="*/ 2147483647 h 1255"/>
                <a:gd name="T90" fmla="*/ 2147483647 w 3176"/>
                <a:gd name="T91" fmla="*/ 2147483647 h 1255"/>
                <a:gd name="T92" fmla="*/ 2147483647 w 3176"/>
                <a:gd name="T93" fmla="*/ 2147483647 h 1255"/>
                <a:gd name="T94" fmla="*/ 2147483647 w 3176"/>
                <a:gd name="T95" fmla="*/ 2147483647 h 1255"/>
                <a:gd name="T96" fmla="*/ 2147483647 w 3176"/>
                <a:gd name="T97" fmla="*/ 2147483647 h 1255"/>
                <a:gd name="T98" fmla="*/ 2147483647 w 3176"/>
                <a:gd name="T99" fmla="*/ 2147483647 h 1255"/>
                <a:gd name="T100" fmla="*/ 2147483647 w 3176"/>
                <a:gd name="T101" fmla="*/ 2147483647 h 1255"/>
                <a:gd name="T102" fmla="*/ 2147483647 w 3176"/>
                <a:gd name="T103" fmla="*/ 2147483647 h 125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176" h="1255">
                  <a:moveTo>
                    <a:pt x="2562" y="425"/>
                  </a:moveTo>
                  <a:lnTo>
                    <a:pt x="2613" y="465"/>
                  </a:lnTo>
                  <a:lnTo>
                    <a:pt x="2662" y="506"/>
                  </a:lnTo>
                  <a:lnTo>
                    <a:pt x="2709" y="549"/>
                  </a:lnTo>
                  <a:lnTo>
                    <a:pt x="2754" y="594"/>
                  </a:lnTo>
                  <a:lnTo>
                    <a:pt x="2798" y="641"/>
                  </a:lnTo>
                  <a:lnTo>
                    <a:pt x="2840" y="689"/>
                  </a:lnTo>
                  <a:lnTo>
                    <a:pt x="2880" y="738"/>
                  </a:lnTo>
                  <a:lnTo>
                    <a:pt x="2918" y="790"/>
                  </a:lnTo>
                  <a:lnTo>
                    <a:pt x="2954" y="843"/>
                  </a:lnTo>
                  <a:lnTo>
                    <a:pt x="2988" y="896"/>
                  </a:lnTo>
                  <a:lnTo>
                    <a:pt x="3020" y="952"/>
                  </a:lnTo>
                  <a:lnTo>
                    <a:pt x="3049" y="1008"/>
                  </a:lnTo>
                  <a:lnTo>
                    <a:pt x="3076" y="1066"/>
                  </a:lnTo>
                  <a:lnTo>
                    <a:pt x="3101" y="1125"/>
                  </a:lnTo>
                  <a:lnTo>
                    <a:pt x="3124" y="1183"/>
                  </a:lnTo>
                  <a:lnTo>
                    <a:pt x="3145" y="1244"/>
                  </a:lnTo>
                  <a:lnTo>
                    <a:pt x="3148" y="1250"/>
                  </a:lnTo>
                  <a:lnTo>
                    <a:pt x="3153" y="1254"/>
                  </a:lnTo>
                  <a:lnTo>
                    <a:pt x="3158" y="1255"/>
                  </a:lnTo>
                  <a:lnTo>
                    <a:pt x="3165" y="1255"/>
                  </a:lnTo>
                  <a:lnTo>
                    <a:pt x="3170" y="1251"/>
                  </a:lnTo>
                  <a:lnTo>
                    <a:pt x="3174" y="1247"/>
                  </a:lnTo>
                  <a:lnTo>
                    <a:pt x="3176" y="1240"/>
                  </a:lnTo>
                  <a:lnTo>
                    <a:pt x="3176" y="1234"/>
                  </a:lnTo>
                  <a:lnTo>
                    <a:pt x="3154" y="1173"/>
                  </a:lnTo>
                  <a:lnTo>
                    <a:pt x="3132" y="1111"/>
                  </a:lnTo>
                  <a:lnTo>
                    <a:pt x="3107" y="1053"/>
                  </a:lnTo>
                  <a:lnTo>
                    <a:pt x="3079" y="993"/>
                  </a:lnTo>
                  <a:lnTo>
                    <a:pt x="3048" y="936"/>
                  </a:lnTo>
                  <a:lnTo>
                    <a:pt x="3016" y="880"/>
                  </a:lnTo>
                  <a:lnTo>
                    <a:pt x="2981" y="824"/>
                  </a:lnTo>
                  <a:lnTo>
                    <a:pt x="2944" y="771"/>
                  </a:lnTo>
                  <a:lnTo>
                    <a:pt x="2906" y="719"/>
                  </a:lnTo>
                  <a:lnTo>
                    <a:pt x="2864" y="667"/>
                  </a:lnTo>
                  <a:lnTo>
                    <a:pt x="2822" y="618"/>
                  </a:lnTo>
                  <a:lnTo>
                    <a:pt x="2778" y="572"/>
                  </a:lnTo>
                  <a:lnTo>
                    <a:pt x="2731" y="525"/>
                  </a:lnTo>
                  <a:lnTo>
                    <a:pt x="2683" y="481"/>
                  </a:lnTo>
                  <a:lnTo>
                    <a:pt x="2633" y="440"/>
                  </a:lnTo>
                  <a:lnTo>
                    <a:pt x="2581" y="399"/>
                  </a:lnTo>
                  <a:lnTo>
                    <a:pt x="2527" y="360"/>
                  </a:lnTo>
                  <a:lnTo>
                    <a:pt x="2472" y="324"/>
                  </a:lnTo>
                  <a:lnTo>
                    <a:pt x="2415" y="290"/>
                  </a:lnTo>
                  <a:lnTo>
                    <a:pt x="2356" y="258"/>
                  </a:lnTo>
                  <a:lnTo>
                    <a:pt x="2298" y="228"/>
                  </a:lnTo>
                  <a:lnTo>
                    <a:pt x="2238" y="202"/>
                  </a:lnTo>
                  <a:lnTo>
                    <a:pt x="2177" y="177"/>
                  </a:lnTo>
                  <a:lnTo>
                    <a:pt x="2114" y="155"/>
                  </a:lnTo>
                  <a:lnTo>
                    <a:pt x="2052" y="135"/>
                  </a:lnTo>
                  <a:lnTo>
                    <a:pt x="1988" y="118"/>
                  </a:lnTo>
                  <a:lnTo>
                    <a:pt x="1924" y="103"/>
                  </a:lnTo>
                  <a:lnTo>
                    <a:pt x="1859" y="91"/>
                  </a:lnTo>
                  <a:lnTo>
                    <a:pt x="1794" y="82"/>
                  </a:lnTo>
                  <a:lnTo>
                    <a:pt x="1727" y="76"/>
                  </a:lnTo>
                  <a:lnTo>
                    <a:pt x="1660" y="72"/>
                  </a:lnTo>
                  <a:lnTo>
                    <a:pt x="1594" y="70"/>
                  </a:lnTo>
                  <a:lnTo>
                    <a:pt x="1594" y="5"/>
                  </a:lnTo>
                  <a:lnTo>
                    <a:pt x="1593" y="2"/>
                  </a:lnTo>
                  <a:lnTo>
                    <a:pt x="1591" y="1"/>
                  </a:lnTo>
                  <a:lnTo>
                    <a:pt x="1590" y="0"/>
                  </a:lnTo>
                  <a:lnTo>
                    <a:pt x="1589" y="0"/>
                  </a:lnTo>
                  <a:lnTo>
                    <a:pt x="1586" y="0"/>
                  </a:lnTo>
                  <a:lnTo>
                    <a:pt x="1585" y="1"/>
                  </a:lnTo>
                  <a:lnTo>
                    <a:pt x="1583" y="2"/>
                  </a:lnTo>
                  <a:lnTo>
                    <a:pt x="1583" y="5"/>
                  </a:lnTo>
                  <a:lnTo>
                    <a:pt x="1583" y="70"/>
                  </a:lnTo>
                  <a:lnTo>
                    <a:pt x="1516" y="72"/>
                  </a:lnTo>
                  <a:lnTo>
                    <a:pt x="1449" y="76"/>
                  </a:lnTo>
                  <a:lnTo>
                    <a:pt x="1382" y="82"/>
                  </a:lnTo>
                  <a:lnTo>
                    <a:pt x="1317" y="91"/>
                  </a:lnTo>
                  <a:lnTo>
                    <a:pt x="1252" y="103"/>
                  </a:lnTo>
                  <a:lnTo>
                    <a:pt x="1188" y="118"/>
                  </a:lnTo>
                  <a:lnTo>
                    <a:pt x="1124" y="135"/>
                  </a:lnTo>
                  <a:lnTo>
                    <a:pt x="1062" y="155"/>
                  </a:lnTo>
                  <a:lnTo>
                    <a:pt x="999" y="177"/>
                  </a:lnTo>
                  <a:lnTo>
                    <a:pt x="939" y="202"/>
                  </a:lnTo>
                  <a:lnTo>
                    <a:pt x="878" y="228"/>
                  </a:lnTo>
                  <a:lnTo>
                    <a:pt x="820" y="258"/>
                  </a:lnTo>
                  <a:lnTo>
                    <a:pt x="761" y="290"/>
                  </a:lnTo>
                  <a:lnTo>
                    <a:pt x="705" y="324"/>
                  </a:lnTo>
                  <a:lnTo>
                    <a:pt x="649" y="360"/>
                  </a:lnTo>
                  <a:lnTo>
                    <a:pt x="595" y="399"/>
                  </a:lnTo>
                  <a:lnTo>
                    <a:pt x="543" y="440"/>
                  </a:lnTo>
                  <a:lnTo>
                    <a:pt x="494" y="481"/>
                  </a:lnTo>
                  <a:lnTo>
                    <a:pt x="445" y="525"/>
                  </a:lnTo>
                  <a:lnTo>
                    <a:pt x="399" y="572"/>
                  </a:lnTo>
                  <a:lnTo>
                    <a:pt x="354" y="618"/>
                  </a:lnTo>
                  <a:lnTo>
                    <a:pt x="312" y="667"/>
                  </a:lnTo>
                  <a:lnTo>
                    <a:pt x="270" y="719"/>
                  </a:lnTo>
                  <a:lnTo>
                    <a:pt x="232" y="771"/>
                  </a:lnTo>
                  <a:lnTo>
                    <a:pt x="196" y="824"/>
                  </a:lnTo>
                  <a:lnTo>
                    <a:pt x="161" y="880"/>
                  </a:lnTo>
                  <a:lnTo>
                    <a:pt x="128" y="936"/>
                  </a:lnTo>
                  <a:lnTo>
                    <a:pt x="99" y="993"/>
                  </a:lnTo>
                  <a:lnTo>
                    <a:pt x="71" y="1053"/>
                  </a:lnTo>
                  <a:lnTo>
                    <a:pt x="44" y="1111"/>
                  </a:lnTo>
                  <a:lnTo>
                    <a:pt x="22" y="1173"/>
                  </a:lnTo>
                  <a:lnTo>
                    <a:pt x="0" y="1234"/>
                  </a:lnTo>
                  <a:lnTo>
                    <a:pt x="0" y="1240"/>
                  </a:lnTo>
                  <a:lnTo>
                    <a:pt x="2" y="1247"/>
                  </a:lnTo>
                  <a:lnTo>
                    <a:pt x="6" y="1251"/>
                  </a:lnTo>
                  <a:lnTo>
                    <a:pt x="11" y="1255"/>
                  </a:lnTo>
                  <a:lnTo>
                    <a:pt x="14" y="1255"/>
                  </a:lnTo>
                  <a:lnTo>
                    <a:pt x="16" y="1255"/>
                  </a:lnTo>
                  <a:lnTo>
                    <a:pt x="22" y="1255"/>
                  </a:lnTo>
                  <a:lnTo>
                    <a:pt x="26" y="1252"/>
                  </a:lnTo>
                  <a:lnTo>
                    <a:pt x="30" y="1248"/>
                  </a:lnTo>
                  <a:lnTo>
                    <a:pt x="32" y="1244"/>
                  </a:lnTo>
                  <a:lnTo>
                    <a:pt x="52" y="1183"/>
                  </a:lnTo>
                  <a:lnTo>
                    <a:pt x="75" y="1125"/>
                  </a:lnTo>
                  <a:lnTo>
                    <a:pt x="100" y="1066"/>
                  </a:lnTo>
                  <a:lnTo>
                    <a:pt x="127" y="1008"/>
                  </a:lnTo>
                  <a:lnTo>
                    <a:pt x="157" y="952"/>
                  </a:lnTo>
                  <a:lnTo>
                    <a:pt x="189" y="896"/>
                  </a:lnTo>
                  <a:lnTo>
                    <a:pt x="222" y="843"/>
                  </a:lnTo>
                  <a:lnTo>
                    <a:pt x="258" y="790"/>
                  </a:lnTo>
                  <a:lnTo>
                    <a:pt x="297" y="738"/>
                  </a:lnTo>
                  <a:lnTo>
                    <a:pt x="337" y="689"/>
                  </a:lnTo>
                  <a:lnTo>
                    <a:pt x="378" y="641"/>
                  </a:lnTo>
                  <a:lnTo>
                    <a:pt x="422" y="594"/>
                  </a:lnTo>
                  <a:lnTo>
                    <a:pt x="467" y="549"/>
                  </a:lnTo>
                  <a:lnTo>
                    <a:pt x="515" y="506"/>
                  </a:lnTo>
                  <a:lnTo>
                    <a:pt x="563" y="465"/>
                  </a:lnTo>
                  <a:lnTo>
                    <a:pt x="614" y="425"/>
                  </a:lnTo>
                  <a:lnTo>
                    <a:pt x="668" y="387"/>
                  </a:lnTo>
                  <a:lnTo>
                    <a:pt x="723" y="351"/>
                  </a:lnTo>
                  <a:lnTo>
                    <a:pt x="779" y="318"/>
                  </a:lnTo>
                  <a:lnTo>
                    <a:pt x="836" y="286"/>
                  </a:lnTo>
                  <a:lnTo>
                    <a:pt x="894" y="256"/>
                  </a:lnTo>
                  <a:lnTo>
                    <a:pt x="953" y="231"/>
                  </a:lnTo>
                  <a:lnTo>
                    <a:pt x="1014" y="206"/>
                  </a:lnTo>
                  <a:lnTo>
                    <a:pt x="1074" y="185"/>
                  </a:lnTo>
                  <a:lnTo>
                    <a:pt x="1136" y="166"/>
                  </a:lnTo>
                  <a:lnTo>
                    <a:pt x="1199" y="149"/>
                  </a:lnTo>
                  <a:lnTo>
                    <a:pt x="1263" y="135"/>
                  </a:lnTo>
                  <a:lnTo>
                    <a:pt x="1327" y="123"/>
                  </a:lnTo>
                  <a:lnTo>
                    <a:pt x="1390" y="114"/>
                  </a:lnTo>
                  <a:lnTo>
                    <a:pt x="1456" y="107"/>
                  </a:lnTo>
                  <a:lnTo>
                    <a:pt x="1522" y="103"/>
                  </a:lnTo>
                  <a:lnTo>
                    <a:pt x="1589" y="102"/>
                  </a:lnTo>
                  <a:lnTo>
                    <a:pt x="1654" y="103"/>
                  </a:lnTo>
                  <a:lnTo>
                    <a:pt x="1720" y="107"/>
                  </a:lnTo>
                  <a:lnTo>
                    <a:pt x="1786" y="114"/>
                  </a:lnTo>
                  <a:lnTo>
                    <a:pt x="1849" y="123"/>
                  </a:lnTo>
                  <a:lnTo>
                    <a:pt x="1915" y="135"/>
                  </a:lnTo>
                  <a:lnTo>
                    <a:pt x="1977" y="149"/>
                  </a:lnTo>
                  <a:lnTo>
                    <a:pt x="2040" y="166"/>
                  </a:lnTo>
                  <a:lnTo>
                    <a:pt x="2102" y="185"/>
                  </a:lnTo>
                  <a:lnTo>
                    <a:pt x="2163" y="206"/>
                  </a:lnTo>
                  <a:lnTo>
                    <a:pt x="2223" y="231"/>
                  </a:lnTo>
                  <a:lnTo>
                    <a:pt x="2282" y="256"/>
                  </a:lnTo>
                  <a:lnTo>
                    <a:pt x="2340" y="286"/>
                  </a:lnTo>
                  <a:lnTo>
                    <a:pt x="2397" y="318"/>
                  </a:lnTo>
                  <a:lnTo>
                    <a:pt x="2453" y="351"/>
                  </a:lnTo>
                  <a:lnTo>
                    <a:pt x="2509" y="387"/>
                  </a:lnTo>
                  <a:lnTo>
                    <a:pt x="2562" y="42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20" name="Freeform 23"/>
            <p:cNvSpPr>
              <a:spLocks noEditPoints="1"/>
            </p:cNvSpPr>
            <p:nvPr userDrawn="1"/>
          </p:nvSpPr>
          <p:spPr bwMode="auto">
            <a:xfrm>
              <a:off x="5524501" y="1531938"/>
              <a:ext cx="131763" cy="123825"/>
            </a:xfrm>
            <a:custGeom>
              <a:avLst/>
              <a:gdLst>
                <a:gd name="T0" fmla="*/ 2147483647 w 166"/>
                <a:gd name="T1" fmla="*/ 2147483647 h 155"/>
                <a:gd name="T2" fmla="*/ 2147483647 w 166"/>
                <a:gd name="T3" fmla="*/ 2147483647 h 155"/>
                <a:gd name="T4" fmla="*/ 0 w 166"/>
                <a:gd name="T5" fmla="*/ 2147483647 h 155"/>
                <a:gd name="T6" fmla="*/ 2147483647 w 166"/>
                <a:gd name="T7" fmla="*/ 2147483647 h 155"/>
                <a:gd name="T8" fmla="*/ 2147483647 w 166"/>
                <a:gd name="T9" fmla="*/ 2147483647 h 155"/>
                <a:gd name="T10" fmla="*/ 2147483647 w 166"/>
                <a:gd name="T11" fmla="*/ 2147483647 h 155"/>
                <a:gd name="T12" fmla="*/ 2147483647 w 166"/>
                <a:gd name="T13" fmla="*/ 2147483647 h 155"/>
                <a:gd name="T14" fmla="*/ 2147483647 w 166"/>
                <a:gd name="T15" fmla="*/ 2147483647 h 155"/>
                <a:gd name="T16" fmla="*/ 2147483647 w 166"/>
                <a:gd name="T17" fmla="*/ 2147483647 h 155"/>
                <a:gd name="T18" fmla="*/ 2147483647 w 166"/>
                <a:gd name="T19" fmla="*/ 2147483647 h 155"/>
                <a:gd name="T20" fmla="*/ 2147483647 w 166"/>
                <a:gd name="T21" fmla="*/ 2147483647 h 155"/>
                <a:gd name="T22" fmla="*/ 2147483647 w 166"/>
                <a:gd name="T23" fmla="*/ 2147483647 h 155"/>
                <a:gd name="T24" fmla="*/ 2147483647 w 166"/>
                <a:gd name="T25" fmla="*/ 2147483647 h 155"/>
                <a:gd name="T26" fmla="*/ 2147483647 w 166"/>
                <a:gd name="T27" fmla="*/ 2147483647 h 155"/>
                <a:gd name="T28" fmla="*/ 2147483647 w 166"/>
                <a:gd name="T29" fmla="*/ 2147483647 h 155"/>
                <a:gd name="T30" fmla="*/ 2147483647 w 166"/>
                <a:gd name="T31" fmla="*/ 2147483647 h 155"/>
                <a:gd name="T32" fmla="*/ 2147483647 w 166"/>
                <a:gd name="T33" fmla="*/ 2147483647 h 155"/>
                <a:gd name="T34" fmla="*/ 2147483647 w 166"/>
                <a:gd name="T35" fmla="*/ 2147483647 h 155"/>
                <a:gd name="T36" fmla="*/ 2147483647 w 166"/>
                <a:gd name="T37" fmla="*/ 2147483647 h 155"/>
                <a:gd name="T38" fmla="*/ 2147483647 w 166"/>
                <a:gd name="T39" fmla="*/ 2147483647 h 155"/>
                <a:gd name="T40" fmla="*/ 2147483647 w 166"/>
                <a:gd name="T41" fmla="*/ 2147483647 h 155"/>
                <a:gd name="T42" fmla="*/ 2147483647 w 166"/>
                <a:gd name="T43" fmla="*/ 2147483647 h 155"/>
                <a:gd name="T44" fmla="*/ 2147483647 w 166"/>
                <a:gd name="T45" fmla="*/ 0 h 155"/>
                <a:gd name="T46" fmla="*/ 2147483647 w 166"/>
                <a:gd name="T47" fmla="*/ 2147483647 h 155"/>
                <a:gd name="T48" fmla="*/ 2147483647 w 166"/>
                <a:gd name="T49" fmla="*/ 2147483647 h 155"/>
                <a:gd name="T50" fmla="*/ 2147483647 w 166"/>
                <a:gd name="T51" fmla="*/ 2147483647 h 155"/>
                <a:gd name="T52" fmla="*/ 2147483647 w 166"/>
                <a:gd name="T53" fmla="*/ 2147483647 h 155"/>
                <a:gd name="T54" fmla="*/ 2147483647 w 166"/>
                <a:gd name="T55" fmla="*/ 2147483647 h 155"/>
                <a:gd name="T56" fmla="*/ 2147483647 w 166"/>
                <a:gd name="T57" fmla="*/ 2147483647 h 155"/>
                <a:gd name="T58" fmla="*/ 2147483647 w 166"/>
                <a:gd name="T59" fmla="*/ 2147483647 h 155"/>
                <a:gd name="T60" fmla="*/ 2147483647 w 166"/>
                <a:gd name="T61" fmla="*/ 2147483647 h 155"/>
                <a:gd name="T62" fmla="*/ 2147483647 w 166"/>
                <a:gd name="T63" fmla="*/ 2147483647 h 155"/>
                <a:gd name="T64" fmla="*/ 2147483647 w 166"/>
                <a:gd name="T65" fmla="*/ 2147483647 h 155"/>
                <a:gd name="T66" fmla="*/ 2147483647 w 166"/>
                <a:gd name="T67" fmla="*/ 2147483647 h 155"/>
                <a:gd name="T68" fmla="*/ 2147483647 w 166"/>
                <a:gd name="T69" fmla="*/ 2147483647 h 155"/>
                <a:gd name="T70" fmla="*/ 2147483647 w 166"/>
                <a:gd name="T71" fmla="*/ 2147483647 h 155"/>
                <a:gd name="T72" fmla="*/ 2147483647 w 166"/>
                <a:gd name="T73" fmla="*/ 2147483647 h 155"/>
                <a:gd name="T74" fmla="*/ 2147483647 w 166"/>
                <a:gd name="T75" fmla="*/ 2147483647 h 155"/>
                <a:gd name="T76" fmla="*/ 2147483647 w 166"/>
                <a:gd name="T77" fmla="*/ 2147483647 h 155"/>
                <a:gd name="T78" fmla="*/ 2147483647 w 166"/>
                <a:gd name="T79" fmla="*/ 2147483647 h 155"/>
                <a:gd name="T80" fmla="*/ 2147483647 w 166"/>
                <a:gd name="T81" fmla="*/ 2147483647 h 155"/>
                <a:gd name="T82" fmla="*/ 2147483647 w 166"/>
                <a:gd name="T83" fmla="*/ 2147483647 h 155"/>
                <a:gd name="T84" fmla="*/ 2147483647 w 166"/>
                <a:gd name="T85" fmla="*/ 2147483647 h 155"/>
                <a:gd name="T86" fmla="*/ 2147483647 w 166"/>
                <a:gd name="T87" fmla="*/ 2147483647 h 155"/>
                <a:gd name="T88" fmla="*/ 2147483647 w 166"/>
                <a:gd name="T89" fmla="*/ 2147483647 h 155"/>
                <a:gd name="T90" fmla="*/ 2147483647 w 166"/>
                <a:gd name="T91" fmla="*/ 2147483647 h 155"/>
                <a:gd name="T92" fmla="*/ 2147483647 w 166"/>
                <a:gd name="T93" fmla="*/ 2147483647 h 155"/>
                <a:gd name="T94" fmla="*/ 2147483647 w 166"/>
                <a:gd name="T95" fmla="*/ 2147483647 h 155"/>
                <a:gd name="T96" fmla="*/ 2147483647 w 166"/>
                <a:gd name="T97" fmla="*/ 2147483647 h 155"/>
                <a:gd name="T98" fmla="*/ 2147483647 w 166"/>
                <a:gd name="T99" fmla="*/ 2147483647 h 155"/>
                <a:gd name="T100" fmla="*/ 2147483647 w 166"/>
                <a:gd name="T101" fmla="*/ 2147483647 h 155"/>
                <a:gd name="T102" fmla="*/ 2147483647 w 166"/>
                <a:gd name="T103" fmla="*/ 2147483647 h 155"/>
                <a:gd name="T104" fmla="*/ 2147483647 w 166"/>
                <a:gd name="T105" fmla="*/ 2147483647 h 155"/>
                <a:gd name="T106" fmla="*/ 2147483647 w 166"/>
                <a:gd name="T107" fmla="*/ 2147483647 h 155"/>
                <a:gd name="T108" fmla="*/ 2147483647 w 166"/>
                <a:gd name="T109" fmla="*/ 2147483647 h 155"/>
                <a:gd name="T110" fmla="*/ 2147483647 w 166"/>
                <a:gd name="T111" fmla="*/ 2147483647 h 155"/>
                <a:gd name="T112" fmla="*/ 2147483647 w 166"/>
                <a:gd name="T113" fmla="*/ 2147483647 h 1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66" h="155">
                  <a:moveTo>
                    <a:pt x="16" y="56"/>
                  </a:moveTo>
                  <a:lnTo>
                    <a:pt x="9" y="61"/>
                  </a:lnTo>
                  <a:lnTo>
                    <a:pt x="4" y="69"/>
                  </a:lnTo>
                  <a:lnTo>
                    <a:pt x="1" y="77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3" y="106"/>
                  </a:lnTo>
                  <a:lnTo>
                    <a:pt x="8" y="117"/>
                  </a:lnTo>
                  <a:lnTo>
                    <a:pt x="16" y="128"/>
                  </a:lnTo>
                  <a:lnTo>
                    <a:pt x="24" y="138"/>
                  </a:lnTo>
                  <a:lnTo>
                    <a:pt x="33" y="146"/>
                  </a:lnTo>
                  <a:lnTo>
                    <a:pt x="42" y="151"/>
                  </a:lnTo>
                  <a:lnTo>
                    <a:pt x="50" y="154"/>
                  </a:lnTo>
                  <a:lnTo>
                    <a:pt x="60" y="155"/>
                  </a:lnTo>
                  <a:lnTo>
                    <a:pt x="69" y="155"/>
                  </a:lnTo>
                  <a:lnTo>
                    <a:pt x="77" y="151"/>
                  </a:lnTo>
                  <a:lnTo>
                    <a:pt x="86" y="147"/>
                  </a:lnTo>
                  <a:lnTo>
                    <a:pt x="93" y="141"/>
                  </a:lnTo>
                  <a:lnTo>
                    <a:pt x="97" y="136"/>
                  </a:lnTo>
                  <a:lnTo>
                    <a:pt x="101" y="129"/>
                  </a:lnTo>
                  <a:lnTo>
                    <a:pt x="102" y="122"/>
                  </a:lnTo>
                  <a:lnTo>
                    <a:pt x="104" y="116"/>
                  </a:lnTo>
                  <a:lnTo>
                    <a:pt x="104" y="109"/>
                  </a:lnTo>
                  <a:lnTo>
                    <a:pt x="104" y="102"/>
                  </a:lnTo>
                  <a:lnTo>
                    <a:pt x="102" y="94"/>
                  </a:lnTo>
                  <a:lnTo>
                    <a:pt x="109" y="97"/>
                  </a:lnTo>
                  <a:lnTo>
                    <a:pt x="116" y="98"/>
                  </a:lnTo>
                  <a:lnTo>
                    <a:pt x="121" y="98"/>
                  </a:lnTo>
                  <a:lnTo>
                    <a:pt x="128" y="98"/>
                  </a:lnTo>
                  <a:lnTo>
                    <a:pt x="134" y="98"/>
                  </a:lnTo>
                  <a:lnTo>
                    <a:pt x="140" y="96"/>
                  </a:lnTo>
                  <a:lnTo>
                    <a:pt x="145" y="93"/>
                  </a:lnTo>
                  <a:lnTo>
                    <a:pt x="150" y="90"/>
                  </a:lnTo>
                  <a:lnTo>
                    <a:pt x="157" y="85"/>
                  </a:lnTo>
                  <a:lnTo>
                    <a:pt x="161" y="78"/>
                  </a:lnTo>
                  <a:lnTo>
                    <a:pt x="165" y="70"/>
                  </a:lnTo>
                  <a:lnTo>
                    <a:pt x="166" y="62"/>
                  </a:lnTo>
                  <a:lnTo>
                    <a:pt x="166" y="54"/>
                  </a:lnTo>
                  <a:lnTo>
                    <a:pt x="164" y="44"/>
                  </a:lnTo>
                  <a:lnTo>
                    <a:pt x="160" y="34"/>
                  </a:lnTo>
                  <a:lnTo>
                    <a:pt x="153" y="24"/>
                  </a:lnTo>
                  <a:lnTo>
                    <a:pt x="145" y="15"/>
                  </a:lnTo>
                  <a:lnTo>
                    <a:pt x="137" y="8"/>
                  </a:lnTo>
                  <a:lnTo>
                    <a:pt x="128" y="4"/>
                  </a:lnTo>
                  <a:lnTo>
                    <a:pt x="120" y="1"/>
                  </a:lnTo>
                  <a:lnTo>
                    <a:pt x="112" y="0"/>
                  </a:lnTo>
                  <a:lnTo>
                    <a:pt x="104" y="1"/>
                  </a:lnTo>
                  <a:lnTo>
                    <a:pt x="96" y="4"/>
                  </a:lnTo>
                  <a:lnTo>
                    <a:pt x="89" y="8"/>
                  </a:lnTo>
                  <a:lnTo>
                    <a:pt x="82" y="13"/>
                  </a:lnTo>
                  <a:lnTo>
                    <a:pt x="78" y="18"/>
                  </a:lnTo>
                  <a:lnTo>
                    <a:pt x="76" y="24"/>
                  </a:lnTo>
                  <a:lnTo>
                    <a:pt x="73" y="29"/>
                  </a:lnTo>
                  <a:lnTo>
                    <a:pt x="72" y="41"/>
                  </a:lnTo>
                  <a:lnTo>
                    <a:pt x="72" y="53"/>
                  </a:lnTo>
                  <a:lnTo>
                    <a:pt x="65" y="50"/>
                  </a:lnTo>
                  <a:lnTo>
                    <a:pt x="57" y="49"/>
                  </a:lnTo>
                  <a:lnTo>
                    <a:pt x="50" y="48"/>
                  </a:lnTo>
                  <a:lnTo>
                    <a:pt x="44" y="46"/>
                  </a:lnTo>
                  <a:lnTo>
                    <a:pt x="36" y="46"/>
                  </a:lnTo>
                  <a:lnTo>
                    <a:pt x="29" y="49"/>
                  </a:lnTo>
                  <a:lnTo>
                    <a:pt x="23" y="52"/>
                  </a:lnTo>
                  <a:lnTo>
                    <a:pt x="16" y="56"/>
                  </a:lnTo>
                  <a:close/>
                  <a:moveTo>
                    <a:pt x="106" y="36"/>
                  </a:moveTo>
                  <a:lnTo>
                    <a:pt x="113" y="32"/>
                  </a:lnTo>
                  <a:lnTo>
                    <a:pt x="120" y="32"/>
                  </a:lnTo>
                  <a:lnTo>
                    <a:pt x="122" y="33"/>
                  </a:lnTo>
                  <a:lnTo>
                    <a:pt x="126" y="34"/>
                  </a:lnTo>
                  <a:lnTo>
                    <a:pt x="129" y="37"/>
                  </a:lnTo>
                  <a:lnTo>
                    <a:pt x="133" y="40"/>
                  </a:lnTo>
                  <a:lnTo>
                    <a:pt x="134" y="44"/>
                  </a:lnTo>
                  <a:lnTo>
                    <a:pt x="137" y="48"/>
                  </a:lnTo>
                  <a:lnTo>
                    <a:pt x="137" y="52"/>
                  </a:lnTo>
                  <a:lnTo>
                    <a:pt x="137" y="56"/>
                  </a:lnTo>
                  <a:lnTo>
                    <a:pt x="134" y="61"/>
                  </a:lnTo>
                  <a:lnTo>
                    <a:pt x="129" y="66"/>
                  </a:lnTo>
                  <a:lnTo>
                    <a:pt x="122" y="69"/>
                  </a:lnTo>
                  <a:lnTo>
                    <a:pt x="116" y="70"/>
                  </a:lnTo>
                  <a:lnTo>
                    <a:pt x="108" y="70"/>
                  </a:lnTo>
                  <a:lnTo>
                    <a:pt x="98" y="68"/>
                  </a:lnTo>
                  <a:lnTo>
                    <a:pt x="98" y="57"/>
                  </a:lnTo>
                  <a:lnTo>
                    <a:pt x="98" y="49"/>
                  </a:lnTo>
                  <a:lnTo>
                    <a:pt x="100" y="45"/>
                  </a:lnTo>
                  <a:lnTo>
                    <a:pt x="101" y="41"/>
                  </a:lnTo>
                  <a:lnTo>
                    <a:pt x="104" y="38"/>
                  </a:lnTo>
                  <a:lnTo>
                    <a:pt x="106" y="36"/>
                  </a:lnTo>
                  <a:close/>
                  <a:moveTo>
                    <a:pt x="66" y="120"/>
                  </a:moveTo>
                  <a:lnTo>
                    <a:pt x="62" y="121"/>
                  </a:lnTo>
                  <a:lnTo>
                    <a:pt x="58" y="124"/>
                  </a:lnTo>
                  <a:lnTo>
                    <a:pt x="54" y="124"/>
                  </a:lnTo>
                  <a:lnTo>
                    <a:pt x="50" y="124"/>
                  </a:lnTo>
                  <a:lnTo>
                    <a:pt x="46" y="122"/>
                  </a:lnTo>
                  <a:lnTo>
                    <a:pt x="42" y="120"/>
                  </a:lnTo>
                  <a:lnTo>
                    <a:pt x="38" y="117"/>
                  </a:lnTo>
                  <a:lnTo>
                    <a:pt x="36" y="113"/>
                  </a:lnTo>
                  <a:lnTo>
                    <a:pt x="32" y="109"/>
                  </a:lnTo>
                  <a:lnTo>
                    <a:pt x="31" y="104"/>
                  </a:lnTo>
                  <a:lnTo>
                    <a:pt x="29" y="100"/>
                  </a:lnTo>
                  <a:lnTo>
                    <a:pt x="29" y="96"/>
                  </a:lnTo>
                  <a:lnTo>
                    <a:pt x="31" y="90"/>
                  </a:lnTo>
                  <a:lnTo>
                    <a:pt x="32" y="88"/>
                  </a:lnTo>
                  <a:lnTo>
                    <a:pt x="35" y="84"/>
                  </a:lnTo>
                  <a:lnTo>
                    <a:pt x="38" y="81"/>
                  </a:lnTo>
                  <a:lnTo>
                    <a:pt x="41" y="78"/>
                  </a:lnTo>
                  <a:lnTo>
                    <a:pt x="45" y="77"/>
                  </a:lnTo>
                  <a:lnTo>
                    <a:pt x="50" y="76"/>
                  </a:lnTo>
                  <a:lnTo>
                    <a:pt x="54" y="76"/>
                  </a:lnTo>
                  <a:lnTo>
                    <a:pt x="64" y="77"/>
                  </a:lnTo>
                  <a:lnTo>
                    <a:pt x="74" y="81"/>
                  </a:lnTo>
                  <a:lnTo>
                    <a:pt x="76" y="93"/>
                  </a:lnTo>
                  <a:lnTo>
                    <a:pt x="76" y="104"/>
                  </a:lnTo>
                  <a:lnTo>
                    <a:pt x="74" y="109"/>
                  </a:lnTo>
                  <a:lnTo>
                    <a:pt x="73" y="113"/>
                  </a:lnTo>
                  <a:lnTo>
                    <a:pt x="70" y="116"/>
                  </a:lnTo>
                  <a:lnTo>
                    <a:pt x="66" y="12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21" name="Freeform 24"/>
            <p:cNvSpPr>
              <a:spLocks/>
            </p:cNvSpPr>
            <p:nvPr userDrawn="1"/>
          </p:nvSpPr>
          <p:spPr bwMode="auto">
            <a:xfrm>
              <a:off x="5434013" y="1428750"/>
              <a:ext cx="128588" cy="130175"/>
            </a:xfrm>
            <a:custGeom>
              <a:avLst/>
              <a:gdLst>
                <a:gd name="T0" fmla="*/ 2147483647 w 162"/>
                <a:gd name="T1" fmla="*/ 2147483647 h 163"/>
                <a:gd name="T2" fmla="*/ 2147483647 w 162"/>
                <a:gd name="T3" fmla="*/ 2147483647 h 163"/>
                <a:gd name="T4" fmla="*/ 2147483647 w 162"/>
                <a:gd name="T5" fmla="*/ 2147483647 h 163"/>
                <a:gd name="T6" fmla="*/ 2147483647 w 162"/>
                <a:gd name="T7" fmla="*/ 2147483647 h 163"/>
                <a:gd name="T8" fmla="*/ 2147483647 w 162"/>
                <a:gd name="T9" fmla="*/ 2147483647 h 163"/>
                <a:gd name="T10" fmla="*/ 2147483647 w 162"/>
                <a:gd name="T11" fmla="*/ 2147483647 h 163"/>
                <a:gd name="T12" fmla="*/ 2147483647 w 162"/>
                <a:gd name="T13" fmla="*/ 2147483647 h 163"/>
                <a:gd name="T14" fmla="*/ 2147483647 w 162"/>
                <a:gd name="T15" fmla="*/ 0 h 163"/>
                <a:gd name="T16" fmla="*/ 2147483647 w 162"/>
                <a:gd name="T17" fmla="*/ 2147483647 h 163"/>
                <a:gd name="T18" fmla="*/ 2147483647 w 162"/>
                <a:gd name="T19" fmla="*/ 2147483647 h 163"/>
                <a:gd name="T20" fmla="*/ 2147483647 w 162"/>
                <a:gd name="T21" fmla="*/ 2147483647 h 163"/>
                <a:gd name="T22" fmla="*/ 2147483647 w 162"/>
                <a:gd name="T23" fmla="*/ 2147483647 h 163"/>
                <a:gd name="T24" fmla="*/ 2147483647 w 162"/>
                <a:gd name="T25" fmla="*/ 2147483647 h 163"/>
                <a:gd name="T26" fmla="*/ 2147483647 w 162"/>
                <a:gd name="T27" fmla="*/ 2147483647 h 163"/>
                <a:gd name="T28" fmla="*/ 2147483647 w 162"/>
                <a:gd name="T29" fmla="*/ 2147483647 h 163"/>
                <a:gd name="T30" fmla="*/ 0 w 162"/>
                <a:gd name="T31" fmla="*/ 2147483647 h 163"/>
                <a:gd name="T32" fmla="*/ 2147483647 w 162"/>
                <a:gd name="T33" fmla="*/ 2147483647 h 163"/>
                <a:gd name="T34" fmla="*/ 2147483647 w 162"/>
                <a:gd name="T35" fmla="*/ 2147483647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2" h="163">
                  <a:moveTo>
                    <a:pt x="74" y="145"/>
                  </a:moveTo>
                  <a:lnTo>
                    <a:pt x="59" y="129"/>
                  </a:lnTo>
                  <a:lnTo>
                    <a:pt x="162" y="35"/>
                  </a:lnTo>
                  <a:lnTo>
                    <a:pt x="141" y="12"/>
                  </a:lnTo>
                  <a:lnTo>
                    <a:pt x="134" y="12"/>
                  </a:lnTo>
                  <a:lnTo>
                    <a:pt x="127" y="9"/>
                  </a:lnTo>
                  <a:lnTo>
                    <a:pt x="121" y="5"/>
                  </a:lnTo>
                  <a:lnTo>
                    <a:pt x="115" y="0"/>
                  </a:lnTo>
                  <a:lnTo>
                    <a:pt x="94" y="18"/>
                  </a:lnTo>
                  <a:lnTo>
                    <a:pt x="99" y="22"/>
                  </a:lnTo>
                  <a:lnTo>
                    <a:pt x="105" y="26"/>
                  </a:lnTo>
                  <a:lnTo>
                    <a:pt x="111" y="30"/>
                  </a:lnTo>
                  <a:lnTo>
                    <a:pt x="117" y="31"/>
                  </a:lnTo>
                  <a:lnTo>
                    <a:pt x="37" y="103"/>
                  </a:lnTo>
                  <a:lnTo>
                    <a:pt x="19" y="85"/>
                  </a:lnTo>
                  <a:lnTo>
                    <a:pt x="0" y="103"/>
                  </a:lnTo>
                  <a:lnTo>
                    <a:pt x="54" y="163"/>
                  </a:lnTo>
                  <a:lnTo>
                    <a:pt x="74" y="14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22" name="Freeform 25"/>
            <p:cNvSpPr>
              <a:spLocks/>
            </p:cNvSpPr>
            <p:nvPr userDrawn="1"/>
          </p:nvSpPr>
          <p:spPr bwMode="auto">
            <a:xfrm>
              <a:off x="5056188" y="1120775"/>
              <a:ext cx="117475" cy="133350"/>
            </a:xfrm>
            <a:custGeom>
              <a:avLst/>
              <a:gdLst>
                <a:gd name="T0" fmla="*/ 2147483647 w 147"/>
                <a:gd name="T1" fmla="*/ 2147483647 h 169"/>
                <a:gd name="T2" fmla="*/ 2147483647 w 147"/>
                <a:gd name="T3" fmla="*/ 2147483647 h 169"/>
                <a:gd name="T4" fmla="*/ 2147483647 w 147"/>
                <a:gd name="T5" fmla="*/ 2147483647 h 169"/>
                <a:gd name="T6" fmla="*/ 2147483647 w 147"/>
                <a:gd name="T7" fmla="*/ 2147483647 h 169"/>
                <a:gd name="T8" fmla="*/ 2147483647 w 147"/>
                <a:gd name="T9" fmla="*/ 2147483647 h 169"/>
                <a:gd name="T10" fmla="*/ 2147483647 w 147"/>
                <a:gd name="T11" fmla="*/ 2147483647 h 169"/>
                <a:gd name="T12" fmla="*/ 2147483647 w 147"/>
                <a:gd name="T13" fmla="*/ 2147483647 h 169"/>
                <a:gd name="T14" fmla="*/ 2147483647 w 147"/>
                <a:gd name="T15" fmla="*/ 2147483647 h 169"/>
                <a:gd name="T16" fmla="*/ 2147483647 w 147"/>
                <a:gd name="T17" fmla="*/ 2147483647 h 169"/>
                <a:gd name="T18" fmla="*/ 2147483647 w 147"/>
                <a:gd name="T19" fmla="*/ 2147483647 h 169"/>
                <a:gd name="T20" fmla="*/ 2147483647 w 147"/>
                <a:gd name="T21" fmla="*/ 2147483647 h 169"/>
                <a:gd name="T22" fmla="*/ 2147483647 w 147"/>
                <a:gd name="T23" fmla="*/ 2147483647 h 169"/>
                <a:gd name="T24" fmla="*/ 2147483647 w 147"/>
                <a:gd name="T25" fmla="*/ 2147483647 h 169"/>
                <a:gd name="T26" fmla="*/ 2147483647 w 147"/>
                <a:gd name="T27" fmla="*/ 2147483647 h 169"/>
                <a:gd name="T28" fmla="*/ 2147483647 w 147"/>
                <a:gd name="T29" fmla="*/ 2147483647 h 169"/>
                <a:gd name="T30" fmla="*/ 2147483647 w 147"/>
                <a:gd name="T31" fmla="*/ 2147483647 h 169"/>
                <a:gd name="T32" fmla="*/ 2147483647 w 147"/>
                <a:gd name="T33" fmla="*/ 2147483647 h 169"/>
                <a:gd name="T34" fmla="*/ 2147483647 w 147"/>
                <a:gd name="T35" fmla="*/ 2147483647 h 169"/>
                <a:gd name="T36" fmla="*/ 2147483647 w 147"/>
                <a:gd name="T37" fmla="*/ 2147483647 h 169"/>
                <a:gd name="T38" fmla="*/ 2147483647 w 147"/>
                <a:gd name="T39" fmla="*/ 2147483647 h 169"/>
                <a:gd name="T40" fmla="*/ 2147483647 w 147"/>
                <a:gd name="T41" fmla="*/ 2147483647 h 169"/>
                <a:gd name="T42" fmla="*/ 2147483647 w 147"/>
                <a:gd name="T43" fmla="*/ 2147483647 h 169"/>
                <a:gd name="T44" fmla="*/ 2147483647 w 147"/>
                <a:gd name="T45" fmla="*/ 2147483647 h 169"/>
                <a:gd name="T46" fmla="*/ 2147483647 w 147"/>
                <a:gd name="T47" fmla="*/ 2147483647 h 169"/>
                <a:gd name="T48" fmla="*/ 2147483647 w 147"/>
                <a:gd name="T49" fmla="*/ 2147483647 h 169"/>
                <a:gd name="T50" fmla="*/ 2147483647 w 147"/>
                <a:gd name="T51" fmla="*/ 2147483647 h 169"/>
                <a:gd name="T52" fmla="*/ 2147483647 w 147"/>
                <a:gd name="T53" fmla="*/ 2147483647 h 169"/>
                <a:gd name="T54" fmla="*/ 2147483647 w 147"/>
                <a:gd name="T55" fmla="*/ 2147483647 h 169"/>
                <a:gd name="T56" fmla="*/ 2147483647 w 147"/>
                <a:gd name="T57" fmla="*/ 2147483647 h 169"/>
                <a:gd name="T58" fmla="*/ 2147483647 w 147"/>
                <a:gd name="T59" fmla="*/ 2147483647 h 169"/>
                <a:gd name="T60" fmla="*/ 2147483647 w 147"/>
                <a:gd name="T61" fmla="*/ 2147483647 h 169"/>
                <a:gd name="T62" fmla="*/ 2147483647 w 147"/>
                <a:gd name="T63" fmla="*/ 2147483647 h 169"/>
                <a:gd name="T64" fmla="*/ 2147483647 w 147"/>
                <a:gd name="T65" fmla="*/ 2147483647 h 169"/>
                <a:gd name="T66" fmla="*/ 2147483647 w 147"/>
                <a:gd name="T67" fmla="*/ 2147483647 h 169"/>
                <a:gd name="T68" fmla="*/ 2147483647 w 147"/>
                <a:gd name="T69" fmla="*/ 2147483647 h 169"/>
                <a:gd name="T70" fmla="*/ 2147483647 w 147"/>
                <a:gd name="T71" fmla="*/ 2147483647 h 169"/>
                <a:gd name="T72" fmla="*/ 2147483647 w 147"/>
                <a:gd name="T73" fmla="*/ 2147483647 h 169"/>
                <a:gd name="T74" fmla="*/ 2147483647 w 147"/>
                <a:gd name="T75" fmla="*/ 2147483647 h 169"/>
                <a:gd name="T76" fmla="*/ 2147483647 w 147"/>
                <a:gd name="T77" fmla="*/ 2147483647 h 169"/>
                <a:gd name="T78" fmla="*/ 2147483647 w 147"/>
                <a:gd name="T79" fmla="*/ 2147483647 h 169"/>
                <a:gd name="T80" fmla="*/ 0 w 147"/>
                <a:gd name="T81" fmla="*/ 2147483647 h 169"/>
                <a:gd name="T82" fmla="*/ 2147483647 w 147"/>
                <a:gd name="T83" fmla="*/ 2147483647 h 169"/>
                <a:gd name="T84" fmla="*/ 2147483647 w 147"/>
                <a:gd name="T85" fmla="*/ 2147483647 h 169"/>
                <a:gd name="T86" fmla="*/ 2147483647 w 147"/>
                <a:gd name="T87" fmla="*/ 2147483647 h 16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7" h="169">
                  <a:moveTo>
                    <a:pt x="34" y="160"/>
                  </a:moveTo>
                  <a:lnTo>
                    <a:pt x="46" y="165"/>
                  </a:lnTo>
                  <a:lnTo>
                    <a:pt x="57" y="169"/>
                  </a:lnTo>
                  <a:lnTo>
                    <a:pt x="67" y="169"/>
                  </a:lnTo>
                  <a:lnTo>
                    <a:pt x="77" y="168"/>
                  </a:lnTo>
                  <a:lnTo>
                    <a:pt x="86" y="165"/>
                  </a:lnTo>
                  <a:lnTo>
                    <a:pt x="94" y="160"/>
                  </a:lnTo>
                  <a:lnTo>
                    <a:pt x="101" y="155"/>
                  </a:lnTo>
                  <a:lnTo>
                    <a:pt x="106" y="147"/>
                  </a:lnTo>
                  <a:lnTo>
                    <a:pt x="110" y="136"/>
                  </a:lnTo>
                  <a:lnTo>
                    <a:pt x="113" y="125"/>
                  </a:lnTo>
                  <a:lnTo>
                    <a:pt x="111" y="116"/>
                  </a:lnTo>
                  <a:lnTo>
                    <a:pt x="109" y="107"/>
                  </a:lnTo>
                  <a:lnTo>
                    <a:pt x="99" y="89"/>
                  </a:lnTo>
                  <a:lnTo>
                    <a:pt x="89" y="75"/>
                  </a:lnTo>
                  <a:lnTo>
                    <a:pt x="82" y="65"/>
                  </a:lnTo>
                  <a:lnTo>
                    <a:pt x="77" y="56"/>
                  </a:lnTo>
                  <a:lnTo>
                    <a:pt x="75" y="52"/>
                  </a:lnTo>
                  <a:lnTo>
                    <a:pt x="75" y="47"/>
                  </a:lnTo>
                  <a:lnTo>
                    <a:pt x="75" y="43"/>
                  </a:lnTo>
                  <a:lnTo>
                    <a:pt x="78" y="39"/>
                  </a:lnTo>
                  <a:lnTo>
                    <a:pt x="79" y="36"/>
                  </a:lnTo>
                  <a:lnTo>
                    <a:pt x="82" y="34"/>
                  </a:lnTo>
                  <a:lnTo>
                    <a:pt x="85" y="32"/>
                  </a:lnTo>
                  <a:lnTo>
                    <a:pt x="87" y="31"/>
                  </a:lnTo>
                  <a:lnTo>
                    <a:pt x="91" y="30"/>
                  </a:lnTo>
                  <a:lnTo>
                    <a:pt x="94" y="31"/>
                  </a:lnTo>
                  <a:lnTo>
                    <a:pt x="98" y="31"/>
                  </a:lnTo>
                  <a:lnTo>
                    <a:pt x="102" y="34"/>
                  </a:lnTo>
                  <a:lnTo>
                    <a:pt x="106" y="36"/>
                  </a:lnTo>
                  <a:lnTo>
                    <a:pt x="110" y="39"/>
                  </a:lnTo>
                  <a:lnTo>
                    <a:pt x="113" y="43"/>
                  </a:lnTo>
                  <a:lnTo>
                    <a:pt x="114" y="48"/>
                  </a:lnTo>
                  <a:lnTo>
                    <a:pt x="117" y="57"/>
                  </a:lnTo>
                  <a:lnTo>
                    <a:pt x="117" y="68"/>
                  </a:lnTo>
                  <a:lnTo>
                    <a:pt x="147" y="69"/>
                  </a:lnTo>
                  <a:lnTo>
                    <a:pt x="147" y="60"/>
                  </a:lnTo>
                  <a:lnTo>
                    <a:pt x="146" y="52"/>
                  </a:lnTo>
                  <a:lnTo>
                    <a:pt x="145" y="43"/>
                  </a:lnTo>
                  <a:lnTo>
                    <a:pt x="142" y="35"/>
                  </a:lnTo>
                  <a:lnTo>
                    <a:pt x="138" y="28"/>
                  </a:lnTo>
                  <a:lnTo>
                    <a:pt x="131" y="22"/>
                  </a:lnTo>
                  <a:lnTo>
                    <a:pt x="125" y="15"/>
                  </a:lnTo>
                  <a:lnTo>
                    <a:pt x="117" y="10"/>
                  </a:lnTo>
                  <a:lnTo>
                    <a:pt x="106" y="4"/>
                  </a:lnTo>
                  <a:lnTo>
                    <a:pt x="97" y="2"/>
                  </a:lnTo>
                  <a:lnTo>
                    <a:pt x="87" y="0"/>
                  </a:lnTo>
                  <a:lnTo>
                    <a:pt x="77" y="2"/>
                  </a:lnTo>
                  <a:lnTo>
                    <a:pt x="69" y="4"/>
                  </a:lnTo>
                  <a:lnTo>
                    <a:pt x="61" y="8"/>
                  </a:lnTo>
                  <a:lnTo>
                    <a:pt x="54" y="15"/>
                  </a:lnTo>
                  <a:lnTo>
                    <a:pt x="47" y="23"/>
                  </a:lnTo>
                  <a:lnTo>
                    <a:pt x="44" y="34"/>
                  </a:lnTo>
                  <a:lnTo>
                    <a:pt x="41" y="44"/>
                  </a:lnTo>
                  <a:lnTo>
                    <a:pt x="42" y="53"/>
                  </a:lnTo>
                  <a:lnTo>
                    <a:pt x="44" y="63"/>
                  </a:lnTo>
                  <a:lnTo>
                    <a:pt x="47" y="71"/>
                  </a:lnTo>
                  <a:lnTo>
                    <a:pt x="53" y="79"/>
                  </a:lnTo>
                  <a:lnTo>
                    <a:pt x="58" y="87"/>
                  </a:lnTo>
                  <a:lnTo>
                    <a:pt x="63" y="93"/>
                  </a:lnTo>
                  <a:lnTo>
                    <a:pt x="71" y="104"/>
                  </a:lnTo>
                  <a:lnTo>
                    <a:pt x="77" y="113"/>
                  </a:lnTo>
                  <a:lnTo>
                    <a:pt x="78" y="117"/>
                  </a:lnTo>
                  <a:lnTo>
                    <a:pt x="78" y="123"/>
                  </a:lnTo>
                  <a:lnTo>
                    <a:pt x="78" y="127"/>
                  </a:lnTo>
                  <a:lnTo>
                    <a:pt x="77" y="131"/>
                  </a:lnTo>
                  <a:lnTo>
                    <a:pt x="74" y="135"/>
                  </a:lnTo>
                  <a:lnTo>
                    <a:pt x="71" y="137"/>
                  </a:lnTo>
                  <a:lnTo>
                    <a:pt x="67" y="139"/>
                  </a:lnTo>
                  <a:lnTo>
                    <a:pt x="65" y="140"/>
                  </a:lnTo>
                  <a:lnTo>
                    <a:pt x="61" y="141"/>
                  </a:lnTo>
                  <a:lnTo>
                    <a:pt x="57" y="140"/>
                  </a:lnTo>
                  <a:lnTo>
                    <a:pt x="53" y="139"/>
                  </a:lnTo>
                  <a:lnTo>
                    <a:pt x="47" y="137"/>
                  </a:lnTo>
                  <a:lnTo>
                    <a:pt x="44" y="133"/>
                  </a:lnTo>
                  <a:lnTo>
                    <a:pt x="40" y="129"/>
                  </a:lnTo>
                  <a:lnTo>
                    <a:pt x="36" y="125"/>
                  </a:lnTo>
                  <a:lnTo>
                    <a:pt x="33" y="120"/>
                  </a:lnTo>
                  <a:lnTo>
                    <a:pt x="30" y="108"/>
                  </a:lnTo>
                  <a:lnTo>
                    <a:pt x="30" y="97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2" y="123"/>
                  </a:lnTo>
                  <a:lnTo>
                    <a:pt x="6" y="132"/>
                  </a:lnTo>
                  <a:lnTo>
                    <a:pt x="10" y="140"/>
                  </a:lnTo>
                  <a:lnTo>
                    <a:pt x="17" y="147"/>
                  </a:lnTo>
                  <a:lnTo>
                    <a:pt x="25" y="155"/>
                  </a:lnTo>
                  <a:lnTo>
                    <a:pt x="34" y="16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23" name="Freeform 26"/>
            <p:cNvSpPr>
              <a:spLocks/>
            </p:cNvSpPr>
            <p:nvPr userDrawn="1"/>
          </p:nvSpPr>
          <p:spPr bwMode="auto">
            <a:xfrm>
              <a:off x="4481513" y="928688"/>
              <a:ext cx="101600" cy="138112"/>
            </a:xfrm>
            <a:custGeom>
              <a:avLst/>
              <a:gdLst>
                <a:gd name="T0" fmla="*/ 2147483647 w 127"/>
                <a:gd name="T1" fmla="*/ 2147483647 h 174"/>
                <a:gd name="T2" fmla="*/ 2147483647 w 127"/>
                <a:gd name="T3" fmla="*/ 2147483647 h 174"/>
                <a:gd name="T4" fmla="*/ 2147483647 w 127"/>
                <a:gd name="T5" fmla="*/ 2147483647 h 174"/>
                <a:gd name="T6" fmla="*/ 2147483647 w 127"/>
                <a:gd name="T7" fmla="*/ 2147483647 h 174"/>
                <a:gd name="T8" fmla="*/ 2147483647 w 127"/>
                <a:gd name="T9" fmla="*/ 2147483647 h 174"/>
                <a:gd name="T10" fmla="*/ 2147483647 w 127"/>
                <a:gd name="T11" fmla="*/ 2147483647 h 174"/>
                <a:gd name="T12" fmla="*/ 2147483647 w 127"/>
                <a:gd name="T13" fmla="*/ 2147483647 h 174"/>
                <a:gd name="T14" fmla="*/ 2147483647 w 127"/>
                <a:gd name="T15" fmla="*/ 2147483647 h 174"/>
                <a:gd name="T16" fmla="*/ 2147483647 w 127"/>
                <a:gd name="T17" fmla="*/ 2147483647 h 174"/>
                <a:gd name="T18" fmla="*/ 2147483647 w 127"/>
                <a:gd name="T19" fmla="*/ 2147483647 h 174"/>
                <a:gd name="T20" fmla="*/ 2147483647 w 127"/>
                <a:gd name="T21" fmla="*/ 2147483647 h 174"/>
                <a:gd name="T22" fmla="*/ 2147483647 w 127"/>
                <a:gd name="T23" fmla="*/ 2147483647 h 174"/>
                <a:gd name="T24" fmla="*/ 2147483647 w 127"/>
                <a:gd name="T25" fmla="*/ 2147483647 h 174"/>
                <a:gd name="T26" fmla="*/ 2147483647 w 127"/>
                <a:gd name="T27" fmla="*/ 2147483647 h 174"/>
                <a:gd name="T28" fmla="*/ 2147483647 w 127"/>
                <a:gd name="T29" fmla="*/ 2147483647 h 174"/>
                <a:gd name="T30" fmla="*/ 2147483647 w 127"/>
                <a:gd name="T31" fmla="*/ 2147483647 h 174"/>
                <a:gd name="T32" fmla="*/ 2147483647 w 127"/>
                <a:gd name="T33" fmla="*/ 2147483647 h 174"/>
                <a:gd name="T34" fmla="*/ 2147483647 w 127"/>
                <a:gd name="T35" fmla="*/ 2147483647 h 174"/>
                <a:gd name="T36" fmla="*/ 2147483647 w 127"/>
                <a:gd name="T37" fmla="*/ 2147483647 h 174"/>
                <a:gd name="T38" fmla="*/ 2147483647 w 127"/>
                <a:gd name="T39" fmla="*/ 2147483647 h 174"/>
                <a:gd name="T40" fmla="*/ 2147483647 w 127"/>
                <a:gd name="T41" fmla="*/ 2147483647 h 174"/>
                <a:gd name="T42" fmla="*/ 2147483647 w 127"/>
                <a:gd name="T43" fmla="*/ 2147483647 h 174"/>
                <a:gd name="T44" fmla="*/ 2147483647 w 127"/>
                <a:gd name="T45" fmla="*/ 2147483647 h 174"/>
                <a:gd name="T46" fmla="*/ 2147483647 w 127"/>
                <a:gd name="T47" fmla="*/ 2147483647 h 174"/>
                <a:gd name="T48" fmla="*/ 2147483647 w 127"/>
                <a:gd name="T49" fmla="*/ 2147483647 h 174"/>
                <a:gd name="T50" fmla="*/ 2147483647 w 127"/>
                <a:gd name="T51" fmla="*/ 2147483647 h 174"/>
                <a:gd name="T52" fmla="*/ 2147483647 w 127"/>
                <a:gd name="T53" fmla="*/ 2147483647 h 174"/>
                <a:gd name="T54" fmla="*/ 2147483647 w 127"/>
                <a:gd name="T55" fmla="*/ 2147483647 h 174"/>
                <a:gd name="T56" fmla="*/ 2147483647 w 127"/>
                <a:gd name="T57" fmla="*/ 2147483647 h 174"/>
                <a:gd name="T58" fmla="*/ 2147483647 w 127"/>
                <a:gd name="T59" fmla="*/ 0 h 174"/>
                <a:gd name="T60" fmla="*/ 2147483647 w 127"/>
                <a:gd name="T61" fmla="*/ 2147483647 h 174"/>
                <a:gd name="T62" fmla="*/ 0 w 127"/>
                <a:gd name="T63" fmla="*/ 2147483647 h 174"/>
                <a:gd name="T64" fmla="*/ 2147483647 w 127"/>
                <a:gd name="T65" fmla="*/ 2147483647 h 174"/>
                <a:gd name="T66" fmla="*/ 2147483647 w 127"/>
                <a:gd name="T67" fmla="*/ 2147483647 h 174"/>
                <a:gd name="T68" fmla="*/ 2147483647 w 127"/>
                <a:gd name="T69" fmla="*/ 2147483647 h 174"/>
                <a:gd name="T70" fmla="*/ 2147483647 w 127"/>
                <a:gd name="T71" fmla="*/ 2147483647 h 174"/>
                <a:gd name="T72" fmla="*/ 2147483647 w 127"/>
                <a:gd name="T73" fmla="*/ 2147483647 h 174"/>
                <a:gd name="T74" fmla="*/ 2147483647 w 127"/>
                <a:gd name="T75" fmla="*/ 2147483647 h 174"/>
                <a:gd name="T76" fmla="*/ 2147483647 w 127"/>
                <a:gd name="T77" fmla="*/ 2147483647 h 17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7" h="174">
                  <a:moveTo>
                    <a:pt x="50" y="174"/>
                  </a:moveTo>
                  <a:lnTo>
                    <a:pt x="65" y="174"/>
                  </a:lnTo>
                  <a:lnTo>
                    <a:pt x="77" y="172"/>
                  </a:lnTo>
                  <a:lnTo>
                    <a:pt x="87" y="168"/>
                  </a:lnTo>
                  <a:lnTo>
                    <a:pt x="95" y="163"/>
                  </a:lnTo>
                  <a:lnTo>
                    <a:pt x="102" y="155"/>
                  </a:lnTo>
                  <a:lnTo>
                    <a:pt x="107" y="146"/>
                  </a:lnTo>
                  <a:lnTo>
                    <a:pt x="111" y="134"/>
                  </a:lnTo>
                  <a:lnTo>
                    <a:pt x="114" y="121"/>
                  </a:lnTo>
                  <a:lnTo>
                    <a:pt x="127" y="13"/>
                  </a:lnTo>
                  <a:lnTo>
                    <a:pt x="94" y="9"/>
                  </a:lnTo>
                  <a:lnTo>
                    <a:pt x="82" y="115"/>
                  </a:lnTo>
                  <a:lnTo>
                    <a:pt x="81" y="123"/>
                  </a:lnTo>
                  <a:lnTo>
                    <a:pt x="78" y="130"/>
                  </a:lnTo>
                  <a:lnTo>
                    <a:pt x="77" y="135"/>
                  </a:lnTo>
                  <a:lnTo>
                    <a:pt x="73" y="139"/>
                  </a:lnTo>
                  <a:lnTo>
                    <a:pt x="70" y="142"/>
                  </a:lnTo>
                  <a:lnTo>
                    <a:pt x="65" y="145"/>
                  </a:lnTo>
                  <a:lnTo>
                    <a:pt x="61" y="146"/>
                  </a:lnTo>
                  <a:lnTo>
                    <a:pt x="54" y="145"/>
                  </a:lnTo>
                  <a:lnTo>
                    <a:pt x="49" y="143"/>
                  </a:lnTo>
                  <a:lnTo>
                    <a:pt x="44" y="142"/>
                  </a:lnTo>
                  <a:lnTo>
                    <a:pt x="40" y="139"/>
                  </a:lnTo>
                  <a:lnTo>
                    <a:pt x="37" y="135"/>
                  </a:lnTo>
                  <a:lnTo>
                    <a:pt x="36" y="130"/>
                  </a:lnTo>
                  <a:lnTo>
                    <a:pt x="34" y="125"/>
                  </a:lnTo>
                  <a:lnTo>
                    <a:pt x="34" y="117"/>
                  </a:lnTo>
                  <a:lnTo>
                    <a:pt x="36" y="109"/>
                  </a:lnTo>
                  <a:lnTo>
                    <a:pt x="47" y="4"/>
                  </a:lnTo>
                  <a:lnTo>
                    <a:pt x="14" y="0"/>
                  </a:lnTo>
                  <a:lnTo>
                    <a:pt x="1" y="107"/>
                  </a:lnTo>
                  <a:lnTo>
                    <a:pt x="0" y="121"/>
                  </a:lnTo>
                  <a:lnTo>
                    <a:pt x="1" y="133"/>
                  </a:lnTo>
                  <a:lnTo>
                    <a:pt x="4" y="143"/>
                  </a:lnTo>
                  <a:lnTo>
                    <a:pt x="9" y="153"/>
                  </a:lnTo>
                  <a:lnTo>
                    <a:pt x="16" y="161"/>
                  </a:lnTo>
                  <a:lnTo>
                    <a:pt x="25" y="166"/>
                  </a:lnTo>
                  <a:lnTo>
                    <a:pt x="37" y="171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24" name="Freeform 27"/>
            <p:cNvSpPr>
              <a:spLocks noEditPoints="1"/>
            </p:cNvSpPr>
            <p:nvPr userDrawn="1"/>
          </p:nvSpPr>
          <p:spPr bwMode="auto">
            <a:xfrm>
              <a:off x="4635501" y="957263"/>
              <a:ext cx="107950" cy="136525"/>
            </a:xfrm>
            <a:custGeom>
              <a:avLst/>
              <a:gdLst>
                <a:gd name="T0" fmla="*/ 2147483647 w 136"/>
                <a:gd name="T1" fmla="*/ 2147483647 h 171"/>
                <a:gd name="T2" fmla="*/ 2147483647 w 136"/>
                <a:gd name="T3" fmla="*/ 2147483647 h 171"/>
                <a:gd name="T4" fmla="*/ 2147483647 w 136"/>
                <a:gd name="T5" fmla="*/ 2147483647 h 171"/>
                <a:gd name="T6" fmla="*/ 2147483647 w 136"/>
                <a:gd name="T7" fmla="*/ 2147483647 h 171"/>
                <a:gd name="T8" fmla="*/ 2147483647 w 136"/>
                <a:gd name="T9" fmla="*/ 2147483647 h 171"/>
                <a:gd name="T10" fmla="*/ 2147483647 w 136"/>
                <a:gd name="T11" fmla="*/ 2147483647 h 171"/>
                <a:gd name="T12" fmla="*/ 2147483647 w 136"/>
                <a:gd name="T13" fmla="*/ 2147483647 h 171"/>
                <a:gd name="T14" fmla="*/ 2147483647 w 136"/>
                <a:gd name="T15" fmla="*/ 2147483647 h 171"/>
                <a:gd name="T16" fmla="*/ 2147483647 w 136"/>
                <a:gd name="T17" fmla="*/ 2147483647 h 171"/>
                <a:gd name="T18" fmla="*/ 2147483647 w 136"/>
                <a:gd name="T19" fmla="*/ 2147483647 h 171"/>
                <a:gd name="T20" fmla="*/ 2147483647 w 136"/>
                <a:gd name="T21" fmla="*/ 2147483647 h 171"/>
                <a:gd name="T22" fmla="*/ 2147483647 w 136"/>
                <a:gd name="T23" fmla="*/ 2147483647 h 171"/>
                <a:gd name="T24" fmla="*/ 2147483647 w 136"/>
                <a:gd name="T25" fmla="*/ 2147483647 h 171"/>
                <a:gd name="T26" fmla="*/ 2147483647 w 136"/>
                <a:gd name="T27" fmla="*/ 2147483647 h 171"/>
                <a:gd name="T28" fmla="*/ 2147483647 w 136"/>
                <a:gd name="T29" fmla="*/ 2147483647 h 171"/>
                <a:gd name="T30" fmla="*/ 2147483647 w 136"/>
                <a:gd name="T31" fmla="*/ 2147483647 h 171"/>
                <a:gd name="T32" fmla="*/ 2147483647 w 136"/>
                <a:gd name="T33" fmla="*/ 0 h 171"/>
                <a:gd name="T34" fmla="*/ 2147483647 w 136"/>
                <a:gd name="T35" fmla="*/ 0 h 171"/>
                <a:gd name="T36" fmla="*/ 2147483647 w 136"/>
                <a:gd name="T37" fmla="*/ 2147483647 h 171"/>
                <a:gd name="T38" fmla="*/ 2147483647 w 136"/>
                <a:gd name="T39" fmla="*/ 2147483647 h 171"/>
                <a:gd name="T40" fmla="*/ 2147483647 w 136"/>
                <a:gd name="T41" fmla="*/ 2147483647 h 171"/>
                <a:gd name="T42" fmla="*/ 2147483647 w 136"/>
                <a:gd name="T43" fmla="*/ 2147483647 h 171"/>
                <a:gd name="T44" fmla="*/ 2147483647 w 136"/>
                <a:gd name="T45" fmla="*/ 2147483647 h 171"/>
                <a:gd name="T46" fmla="*/ 2147483647 w 136"/>
                <a:gd name="T47" fmla="*/ 2147483647 h 171"/>
                <a:gd name="T48" fmla="*/ 2147483647 w 136"/>
                <a:gd name="T49" fmla="*/ 2147483647 h 171"/>
                <a:gd name="T50" fmla="*/ 0 w 136"/>
                <a:gd name="T51" fmla="*/ 2147483647 h 171"/>
                <a:gd name="T52" fmla="*/ 2147483647 w 136"/>
                <a:gd name="T53" fmla="*/ 2147483647 h 171"/>
                <a:gd name="T54" fmla="*/ 2147483647 w 136"/>
                <a:gd name="T55" fmla="*/ 2147483647 h 171"/>
                <a:gd name="T56" fmla="*/ 2147483647 w 136"/>
                <a:gd name="T57" fmla="*/ 2147483647 h 171"/>
                <a:gd name="T58" fmla="*/ 2147483647 w 136"/>
                <a:gd name="T59" fmla="*/ 2147483647 h 171"/>
                <a:gd name="T60" fmla="*/ 2147483647 w 136"/>
                <a:gd name="T61" fmla="*/ 2147483647 h 171"/>
                <a:gd name="T62" fmla="*/ 2147483647 w 136"/>
                <a:gd name="T63" fmla="*/ 2147483647 h 171"/>
                <a:gd name="T64" fmla="*/ 2147483647 w 136"/>
                <a:gd name="T65" fmla="*/ 2147483647 h 171"/>
                <a:gd name="T66" fmla="*/ 2147483647 w 136"/>
                <a:gd name="T67" fmla="*/ 2147483647 h 171"/>
                <a:gd name="T68" fmla="*/ 2147483647 w 136"/>
                <a:gd name="T69" fmla="*/ 2147483647 h 171"/>
                <a:gd name="T70" fmla="*/ 2147483647 w 136"/>
                <a:gd name="T71" fmla="*/ 2147483647 h 171"/>
                <a:gd name="T72" fmla="*/ 2147483647 w 136"/>
                <a:gd name="T73" fmla="*/ 2147483647 h 171"/>
                <a:gd name="T74" fmla="*/ 2147483647 w 136"/>
                <a:gd name="T75" fmla="*/ 2147483647 h 171"/>
                <a:gd name="T76" fmla="*/ 2147483647 w 136"/>
                <a:gd name="T77" fmla="*/ 2147483647 h 171"/>
                <a:gd name="T78" fmla="*/ 2147483647 w 136"/>
                <a:gd name="T79" fmla="*/ 2147483647 h 171"/>
                <a:gd name="T80" fmla="*/ 2147483647 w 136"/>
                <a:gd name="T81" fmla="*/ 2147483647 h 171"/>
                <a:gd name="T82" fmla="*/ 2147483647 w 136"/>
                <a:gd name="T83" fmla="*/ 2147483647 h 171"/>
                <a:gd name="T84" fmla="*/ 2147483647 w 136"/>
                <a:gd name="T85" fmla="*/ 2147483647 h 171"/>
                <a:gd name="T86" fmla="*/ 2147483647 w 136"/>
                <a:gd name="T87" fmla="*/ 2147483647 h 171"/>
                <a:gd name="T88" fmla="*/ 2147483647 w 136"/>
                <a:gd name="T89" fmla="*/ 2147483647 h 171"/>
                <a:gd name="T90" fmla="*/ 2147483647 w 136"/>
                <a:gd name="T91" fmla="*/ 2147483647 h 171"/>
                <a:gd name="T92" fmla="*/ 2147483647 w 136"/>
                <a:gd name="T93" fmla="*/ 2147483647 h 171"/>
                <a:gd name="T94" fmla="*/ 2147483647 w 136"/>
                <a:gd name="T95" fmla="*/ 2147483647 h 171"/>
                <a:gd name="T96" fmla="*/ 2147483647 w 136"/>
                <a:gd name="T97" fmla="*/ 2147483647 h 1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6" h="171">
                  <a:moveTo>
                    <a:pt x="48" y="168"/>
                  </a:moveTo>
                  <a:lnTo>
                    <a:pt x="54" y="170"/>
                  </a:lnTo>
                  <a:lnTo>
                    <a:pt x="61" y="171"/>
                  </a:lnTo>
                  <a:lnTo>
                    <a:pt x="68" y="171"/>
                  </a:lnTo>
                  <a:lnTo>
                    <a:pt x="74" y="170"/>
                  </a:lnTo>
                  <a:lnTo>
                    <a:pt x="80" y="168"/>
                  </a:lnTo>
                  <a:lnTo>
                    <a:pt x="86" y="166"/>
                  </a:lnTo>
                  <a:lnTo>
                    <a:pt x="92" y="163"/>
                  </a:lnTo>
                  <a:lnTo>
                    <a:pt x="98" y="159"/>
                  </a:lnTo>
                  <a:lnTo>
                    <a:pt x="104" y="155"/>
                  </a:lnTo>
                  <a:lnTo>
                    <a:pt x="109" y="150"/>
                  </a:lnTo>
                  <a:lnTo>
                    <a:pt x="113" y="143"/>
                  </a:lnTo>
                  <a:lnTo>
                    <a:pt x="118" y="136"/>
                  </a:lnTo>
                  <a:lnTo>
                    <a:pt x="122" y="129"/>
                  </a:lnTo>
                  <a:lnTo>
                    <a:pt x="126" y="121"/>
                  </a:lnTo>
                  <a:lnTo>
                    <a:pt x="129" y="111"/>
                  </a:lnTo>
                  <a:lnTo>
                    <a:pt x="132" y="101"/>
                  </a:lnTo>
                  <a:lnTo>
                    <a:pt x="134" y="90"/>
                  </a:lnTo>
                  <a:lnTo>
                    <a:pt x="136" y="79"/>
                  </a:lnTo>
                  <a:lnTo>
                    <a:pt x="136" y="70"/>
                  </a:lnTo>
                  <a:lnTo>
                    <a:pt x="136" y="62"/>
                  </a:lnTo>
                  <a:lnTo>
                    <a:pt x="136" y="54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28" y="33"/>
                  </a:lnTo>
                  <a:lnTo>
                    <a:pt x="125" y="26"/>
                  </a:lnTo>
                  <a:lnTo>
                    <a:pt x="121" y="21"/>
                  </a:lnTo>
                  <a:lnTo>
                    <a:pt x="117" y="17"/>
                  </a:lnTo>
                  <a:lnTo>
                    <a:pt x="112" y="13"/>
                  </a:lnTo>
                  <a:lnTo>
                    <a:pt x="106" y="9"/>
                  </a:lnTo>
                  <a:lnTo>
                    <a:pt x="101" y="6"/>
                  </a:lnTo>
                  <a:lnTo>
                    <a:pt x="94" y="4"/>
                  </a:lnTo>
                  <a:lnTo>
                    <a:pt x="88" y="1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62" y="1"/>
                  </a:lnTo>
                  <a:lnTo>
                    <a:pt x="56" y="2"/>
                  </a:lnTo>
                  <a:lnTo>
                    <a:pt x="49" y="5"/>
                  </a:lnTo>
                  <a:lnTo>
                    <a:pt x="44" y="8"/>
                  </a:lnTo>
                  <a:lnTo>
                    <a:pt x="38" y="11"/>
                  </a:lnTo>
                  <a:lnTo>
                    <a:pt x="33" y="15"/>
                  </a:lnTo>
                  <a:lnTo>
                    <a:pt x="28" y="21"/>
                  </a:lnTo>
                  <a:lnTo>
                    <a:pt x="22" y="26"/>
                  </a:lnTo>
                  <a:lnTo>
                    <a:pt x="18" y="34"/>
                  </a:lnTo>
                  <a:lnTo>
                    <a:pt x="13" y="42"/>
                  </a:lnTo>
                  <a:lnTo>
                    <a:pt x="10" y="50"/>
                  </a:lnTo>
                  <a:lnTo>
                    <a:pt x="6" y="59"/>
                  </a:lnTo>
                  <a:lnTo>
                    <a:pt x="4" y="70"/>
                  </a:lnTo>
                  <a:lnTo>
                    <a:pt x="1" y="81"/>
                  </a:lnTo>
                  <a:lnTo>
                    <a:pt x="0" y="90"/>
                  </a:lnTo>
                  <a:lnTo>
                    <a:pt x="0" y="99"/>
                  </a:lnTo>
                  <a:lnTo>
                    <a:pt x="0" y="109"/>
                  </a:lnTo>
                  <a:lnTo>
                    <a:pt x="1" y="117"/>
                  </a:lnTo>
                  <a:lnTo>
                    <a:pt x="2" y="125"/>
                  </a:lnTo>
                  <a:lnTo>
                    <a:pt x="5" y="131"/>
                  </a:lnTo>
                  <a:lnTo>
                    <a:pt x="8" y="138"/>
                  </a:lnTo>
                  <a:lnTo>
                    <a:pt x="12" y="144"/>
                  </a:lnTo>
                  <a:lnTo>
                    <a:pt x="16" y="150"/>
                  </a:lnTo>
                  <a:lnTo>
                    <a:pt x="20" y="154"/>
                  </a:lnTo>
                  <a:lnTo>
                    <a:pt x="25" y="158"/>
                  </a:lnTo>
                  <a:lnTo>
                    <a:pt x="30" y="162"/>
                  </a:lnTo>
                  <a:lnTo>
                    <a:pt x="36" y="164"/>
                  </a:lnTo>
                  <a:lnTo>
                    <a:pt x="42" y="167"/>
                  </a:lnTo>
                  <a:lnTo>
                    <a:pt x="48" y="168"/>
                  </a:lnTo>
                  <a:close/>
                  <a:moveTo>
                    <a:pt x="37" y="78"/>
                  </a:moveTo>
                  <a:lnTo>
                    <a:pt x="41" y="66"/>
                  </a:lnTo>
                  <a:lnTo>
                    <a:pt x="45" y="54"/>
                  </a:lnTo>
                  <a:lnTo>
                    <a:pt x="49" y="46"/>
                  </a:lnTo>
                  <a:lnTo>
                    <a:pt x="54" y="38"/>
                  </a:lnTo>
                  <a:lnTo>
                    <a:pt x="61" y="34"/>
                  </a:lnTo>
                  <a:lnTo>
                    <a:pt x="68" y="30"/>
                  </a:lnTo>
                  <a:lnTo>
                    <a:pt x="74" y="29"/>
                  </a:lnTo>
                  <a:lnTo>
                    <a:pt x="81" y="30"/>
                  </a:lnTo>
                  <a:lnTo>
                    <a:pt x="88" y="33"/>
                  </a:lnTo>
                  <a:lnTo>
                    <a:pt x="93" y="37"/>
                  </a:lnTo>
                  <a:lnTo>
                    <a:pt x="98" y="42"/>
                  </a:lnTo>
                  <a:lnTo>
                    <a:pt x="101" y="50"/>
                  </a:lnTo>
                  <a:lnTo>
                    <a:pt x="102" y="58"/>
                  </a:lnTo>
                  <a:lnTo>
                    <a:pt x="102" y="69"/>
                  </a:lnTo>
                  <a:lnTo>
                    <a:pt x="101" y="79"/>
                  </a:lnTo>
                  <a:lnTo>
                    <a:pt x="98" y="93"/>
                  </a:lnTo>
                  <a:lnTo>
                    <a:pt x="96" y="105"/>
                  </a:lnTo>
                  <a:lnTo>
                    <a:pt x="92" y="117"/>
                  </a:lnTo>
                  <a:lnTo>
                    <a:pt x="86" y="125"/>
                  </a:lnTo>
                  <a:lnTo>
                    <a:pt x="81" y="132"/>
                  </a:lnTo>
                  <a:lnTo>
                    <a:pt x="76" y="138"/>
                  </a:lnTo>
                  <a:lnTo>
                    <a:pt x="69" y="140"/>
                  </a:lnTo>
                  <a:lnTo>
                    <a:pt x="62" y="142"/>
                  </a:lnTo>
                  <a:lnTo>
                    <a:pt x="54" y="142"/>
                  </a:lnTo>
                  <a:lnTo>
                    <a:pt x="48" y="139"/>
                  </a:lnTo>
                  <a:lnTo>
                    <a:pt x="42" y="135"/>
                  </a:lnTo>
                  <a:lnTo>
                    <a:pt x="38" y="129"/>
                  </a:lnTo>
                  <a:lnTo>
                    <a:pt x="36" y="122"/>
                  </a:lnTo>
                  <a:lnTo>
                    <a:pt x="33" y="113"/>
                  </a:lnTo>
                  <a:lnTo>
                    <a:pt x="33" y="102"/>
                  </a:lnTo>
                  <a:lnTo>
                    <a:pt x="34" y="91"/>
                  </a:lnTo>
                  <a:lnTo>
                    <a:pt x="37" y="78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25" name="Freeform 28"/>
            <p:cNvSpPr>
              <a:spLocks noEditPoints="1"/>
            </p:cNvSpPr>
            <p:nvPr userDrawn="1"/>
          </p:nvSpPr>
          <p:spPr bwMode="auto">
            <a:xfrm>
              <a:off x="4781551" y="992188"/>
              <a:ext cx="117475" cy="141287"/>
            </a:xfrm>
            <a:custGeom>
              <a:avLst/>
              <a:gdLst>
                <a:gd name="T0" fmla="*/ 2147483647 w 147"/>
                <a:gd name="T1" fmla="*/ 2147483647 h 178"/>
                <a:gd name="T2" fmla="*/ 2147483647 w 147"/>
                <a:gd name="T3" fmla="*/ 2147483647 h 178"/>
                <a:gd name="T4" fmla="*/ 2147483647 w 147"/>
                <a:gd name="T5" fmla="*/ 2147483647 h 178"/>
                <a:gd name="T6" fmla="*/ 2147483647 w 147"/>
                <a:gd name="T7" fmla="*/ 2147483647 h 178"/>
                <a:gd name="T8" fmla="*/ 2147483647 w 147"/>
                <a:gd name="T9" fmla="*/ 2147483647 h 178"/>
                <a:gd name="T10" fmla="*/ 2147483647 w 147"/>
                <a:gd name="T11" fmla="*/ 2147483647 h 178"/>
                <a:gd name="T12" fmla="*/ 2147483647 w 147"/>
                <a:gd name="T13" fmla="*/ 2147483647 h 178"/>
                <a:gd name="T14" fmla="*/ 2147483647 w 147"/>
                <a:gd name="T15" fmla="*/ 2147483647 h 178"/>
                <a:gd name="T16" fmla="*/ 2147483647 w 147"/>
                <a:gd name="T17" fmla="*/ 2147483647 h 178"/>
                <a:gd name="T18" fmla="*/ 2147483647 w 147"/>
                <a:gd name="T19" fmla="*/ 2147483647 h 178"/>
                <a:gd name="T20" fmla="*/ 2147483647 w 147"/>
                <a:gd name="T21" fmla="*/ 2147483647 h 178"/>
                <a:gd name="T22" fmla="*/ 2147483647 w 147"/>
                <a:gd name="T23" fmla="*/ 2147483647 h 178"/>
                <a:gd name="T24" fmla="*/ 2147483647 w 147"/>
                <a:gd name="T25" fmla="*/ 2147483647 h 178"/>
                <a:gd name="T26" fmla="*/ 2147483647 w 147"/>
                <a:gd name="T27" fmla="*/ 2147483647 h 178"/>
                <a:gd name="T28" fmla="*/ 2147483647 w 147"/>
                <a:gd name="T29" fmla="*/ 2147483647 h 178"/>
                <a:gd name="T30" fmla="*/ 2147483647 w 147"/>
                <a:gd name="T31" fmla="*/ 0 h 178"/>
                <a:gd name="T32" fmla="*/ 0 w 147"/>
                <a:gd name="T33" fmla="*/ 2147483647 h 178"/>
                <a:gd name="T34" fmla="*/ 2147483647 w 147"/>
                <a:gd name="T35" fmla="*/ 2147483647 h 178"/>
                <a:gd name="T36" fmla="*/ 2147483647 w 147"/>
                <a:gd name="T37" fmla="*/ 2147483647 h 178"/>
                <a:gd name="T38" fmla="*/ 2147483647 w 147"/>
                <a:gd name="T39" fmla="*/ 2147483647 h 178"/>
                <a:gd name="T40" fmla="*/ 2147483647 w 147"/>
                <a:gd name="T41" fmla="*/ 2147483647 h 178"/>
                <a:gd name="T42" fmla="*/ 2147483647 w 147"/>
                <a:gd name="T43" fmla="*/ 2147483647 h 178"/>
                <a:gd name="T44" fmla="*/ 2147483647 w 147"/>
                <a:gd name="T45" fmla="*/ 2147483647 h 178"/>
                <a:gd name="T46" fmla="*/ 2147483647 w 147"/>
                <a:gd name="T47" fmla="*/ 2147483647 h 178"/>
                <a:gd name="T48" fmla="*/ 2147483647 w 147"/>
                <a:gd name="T49" fmla="*/ 2147483647 h 178"/>
                <a:gd name="T50" fmla="*/ 2147483647 w 147"/>
                <a:gd name="T51" fmla="*/ 2147483647 h 178"/>
                <a:gd name="T52" fmla="*/ 2147483647 w 147"/>
                <a:gd name="T53" fmla="*/ 2147483647 h 178"/>
                <a:gd name="T54" fmla="*/ 2147483647 w 147"/>
                <a:gd name="T55" fmla="*/ 2147483647 h 178"/>
                <a:gd name="T56" fmla="*/ 2147483647 w 147"/>
                <a:gd name="T57" fmla="*/ 2147483647 h 178"/>
                <a:gd name="T58" fmla="*/ 2147483647 w 147"/>
                <a:gd name="T59" fmla="*/ 2147483647 h 178"/>
                <a:gd name="T60" fmla="*/ 2147483647 w 147"/>
                <a:gd name="T61" fmla="*/ 2147483647 h 178"/>
                <a:gd name="T62" fmla="*/ 2147483647 w 147"/>
                <a:gd name="T63" fmla="*/ 2147483647 h 178"/>
                <a:gd name="T64" fmla="*/ 2147483647 w 147"/>
                <a:gd name="T65" fmla="*/ 2147483647 h 178"/>
                <a:gd name="T66" fmla="*/ 2147483647 w 147"/>
                <a:gd name="T67" fmla="*/ 2147483647 h 178"/>
                <a:gd name="T68" fmla="*/ 2147483647 w 147"/>
                <a:gd name="T69" fmla="*/ 2147483647 h 178"/>
                <a:gd name="T70" fmla="*/ 2147483647 w 147"/>
                <a:gd name="T71" fmla="*/ 2147483647 h 178"/>
                <a:gd name="T72" fmla="*/ 2147483647 w 147"/>
                <a:gd name="T73" fmla="*/ 2147483647 h 178"/>
                <a:gd name="T74" fmla="*/ 2147483647 w 147"/>
                <a:gd name="T75" fmla="*/ 2147483647 h 178"/>
                <a:gd name="T76" fmla="*/ 2147483647 w 147"/>
                <a:gd name="T77" fmla="*/ 2147483647 h 178"/>
                <a:gd name="T78" fmla="*/ 2147483647 w 147"/>
                <a:gd name="T79" fmla="*/ 2147483647 h 178"/>
                <a:gd name="T80" fmla="*/ 2147483647 w 147"/>
                <a:gd name="T81" fmla="*/ 2147483647 h 178"/>
                <a:gd name="T82" fmla="*/ 2147483647 w 147"/>
                <a:gd name="T83" fmla="*/ 2147483647 h 178"/>
                <a:gd name="T84" fmla="*/ 2147483647 w 147"/>
                <a:gd name="T85" fmla="*/ 2147483647 h 178"/>
                <a:gd name="T86" fmla="*/ 2147483647 w 147"/>
                <a:gd name="T87" fmla="*/ 2147483647 h 178"/>
                <a:gd name="T88" fmla="*/ 2147483647 w 147"/>
                <a:gd name="T89" fmla="*/ 2147483647 h 178"/>
                <a:gd name="T90" fmla="*/ 2147483647 w 147"/>
                <a:gd name="T91" fmla="*/ 2147483647 h 178"/>
                <a:gd name="T92" fmla="*/ 2147483647 w 147"/>
                <a:gd name="T93" fmla="*/ 2147483647 h 178"/>
                <a:gd name="T94" fmla="*/ 2147483647 w 147"/>
                <a:gd name="T95" fmla="*/ 2147483647 h 178"/>
                <a:gd name="T96" fmla="*/ 2147483647 w 147"/>
                <a:gd name="T97" fmla="*/ 2147483647 h 178"/>
                <a:gd name="T98" fmla="*/ 2147483647 w 147"/>
                <a:gd name="T99" fmla="*/ 2147483647 h 178"/>
                <a:gd name="T100" fmla="*/ 2147483647 w 147"/>
                <a:gd name="T101" fmla="*/ 2147483647 h 178"/>
                <a:gd name="T102" fmla="*/ 2147483647 w 147"/>
                <a:gd name="T103" fmla="*/ 2147483647 h 1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47" h="178">
                  <a:moveTo>
                    <a:pt x="141" y="117"/>
                  </a:moveTo>
                  <a:lnTo>
                    <a:pt x="143" y="106"/>
                  </a:lnTo>
                  <a:lnTo>
                    <a:pt x="146" y="96"/>
                  </a:lnTo>
                  <a:lnTo>
                    <a:pt x="147" y="87"/>
                  </a:lnTo>
                  <a:lnTo>
                    <a:pt x="147" y="77"/>
                  </a:lnTo>
                  <a:lnTo>
                    <a:pt x="147" y="69"/>
                  </a:lnTo>
                  <a:lnTo>
                    <a:pt x="146" y="63"/>
                  </a:lnTo>
                  <a:lnTo>
                    <a:pt x="145" y="55"/>
                  </a:lnTo>
                  <a:lnTo>
                    <a:pt x="142" y="49"/>
                  </a:lnTo>
                  <a:lnTo>
                    <a:pt x="138" y="43"/>
                  </a:lnTo>
                  <a:lnTo>
                    <a:pt x="134" y="37"/>
                  </a:lnTo>
                  <a:lnTo>
                    <a:pt x="129" y="33"/>
                  </a:lnTo>
                  <a:lnTo>
                    <a:pt x="123" y="28"/>
                  </a:lnTo>
                  <a:lnTo>
                    <a:pt x="110" y="20"/>
                  </a:lnTo>
                  <a:lnTo>
                    <a:pt x="96" y="15"/>
                  </a:lnTo>
                  <a:lnTo>
                    <a:pt x="54" y="0"/>
                  </a:lnTo>
                  <a:lnTo>
                    <a:pt x="0" y="157"/>
                  </a:lnTo>
                  <a:lnTo>
                    <a:pt x="41" y="172"/>
                  </a:lnTo>
                  <a:lnTo>
                    <a:pt x="57" y="176"/>
                  </a:lnTo>
                  <a:lnTo>
                    <a:pt x="72" y="178"/>
                  </a:lnTo>
                  <a:lnTo>
                    <a:pt x="78" y="178"/>
                  </a:lnTo>
                  <a:lnTo>
                    <a:pt x="85" y="177"/>
                  </a:lnTo>
                  <a:lnTo>
                    <a:pt x="92" y="176"/>
                  </a:lnTo>
                  <a:lnTo>
                    <a:pt x="98" y="173"/>
                  </a:lnTo>
                  <a:lnTo>
                    <a:pt x="105" y="169"/>
                  </a:lnTo>
                  <a:lnTo>
                    <a:pt x="110" y="165"/>
                  </a:lnTo>
                  <a:lnTo>
                    <a:pt x="117" y="160"/>
                  </a:lnTo>
                  <a:lnTo>
                    <a:pt x="122" y="153"/>
                  </a:lnTo>
                  <a:lnTo>
                    <a:pt x="127" y="146"/>
                  </a:lnTo>
                  <a:lnTo>
                    <a:pt x="131" y="138"/>
                  </a:lnTo>
                  <a:lnTo>
                    <a:pt x="135" y="128"/>
                  </a:lnTo>
                  <a:lnTo>
                    <a:pt x="141" y="117"/>
                  </a:lnTo>
                  <a:close/>
                  <a:moveTo>
                    <a:pt x="77" y="39"/>
                  </a:moveTo>
                  <a:lnTo>
                    <a:pt x="89" y="43"/>
                  </a:lnTo>
                  <a:lnTo>
                    <a:pt x="98" y="47"/>
                  </a:lnTo>
                  <a:lnTo>
                    <a:pt x="105" y="52"/>
                  </a:lnTo>
                  <a:lnTo>
                    <a:pt x="110" y="57"/>
                  </a:lnTo>
                  <a:lnTo>
                    <a:pt x="113" y="64"/>
                  </a:lnTo>
                  <a:lnTo>
                    <a:pt x="114" y="72"/>
                  </a:lnTo>
                  <a:lnTo>
                    <a:pt x="114" y="83"/>
                  </a:lnTo>
                  <a:lnTo>
                    <a:pt x="111" y="93"/>
                  </a:lnTo>
                  <a:lnTo>
                    <a:pt x="107" y="106"/>
                  </a:lnTo>
                  <a:lnTo>
                    <a:pt x="103" y="120"/>
                  </a:lnTo>
                  <a:lnTo>
                    <a:pt x="98" y="130"/>
                  </a:lnTo>
                  <a:lnTo>
                    <a:pt x="92" y="138"/>
                  </a:lnTo>
                  <a:lnTo>
                    <a:pt x="86" y="144"/>
                  </a:lnTo>
                  <a:lnTo>
                    <a:pt x="80" y="148"/>
                  </a:lnTo>
                  <a:lnTo>
                    <a:pt x="72" y="149"/>
                  </a:lnTo>
                  <a:lnTo>
                    <a:pt x="64" y="148"/>
                  </a:lnTo>
                  <a:lnTo>
                    <a:pt x="53" y="145"/>
                  </a:lnTo>
                  <a:lnTo>
                    <a:pt x="41" y="141"/>
                  </a:lnTo>
                  <a:lnTo>
                    <a:pt x="77" y="39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26" name="Freeform 29"/>
            <p:cNvSpPr>
              <a:spLocks/>
            </p:cNvSpPr>
            <p:nvPr userDrawn="1"/>
          </p:nvSpPr>
          <p:spPr bwMode="auto">
            <a:xfrm>
              <a:off x="4924426" y="1046163"/>
              <a:ext cx="123825" cy="153987"/>
            </a:xfrm>
            <a:custGeom>
              <a:avLst/>
              <a:gdLst>
                <a:gd name="T0" fmla="*/ 2147483647 w 156"/>
                <a:gd name="T1" fmla="*/ 2147483647 h 193"/>
                <a:gd name="T2" fmla="*/ 2147483647 w 156"/>
                <a:gd name="T3" fmla="*/ 2147483647 h 193"/>
                <a:gd name="T4" fmla="*/ 2147483647 w 156"/>
                <a:gd name="T5" fmla="*/ 2147483647 h 193"/>
                <a:gd name="T6" fmla="*/ 2147483647 w 156"/>
                <a:gd name="T7" fmla="*/ 2147483647 h 193"/>
                <a:gd name="T8" fmla="*/ 2147483647 w 156"/>
                <a:gd name="T9" fmla="*/ 2147483647 h 193"/>
                <a:gd name="T10" fmla="*/ 2147483647 w 156"/>
                <a:gd name="T11" fmla="*/ 2147483647 h 193"/>
                <a:gd name="T12" fmla="*/ 2147483647 w 156"/>
                <a:gd name="T13" fmla="*/ 2147483647 h 193"/>
                <a:gd name="T14" fmla="*/ 2147483647 w 156"/>
                <a:gd name="T15" fmla="*/ 2147483647 h 193"/>
                <a:gd name="T16" fmla="*/ 2147483647 w 156"/>
                <a:gd name="T17" fmla="*/ 2147483647 h 193"/>
                <a:gd name="T18" fmla="*/ 2147483647 w 156"/>
                <a:gd name="T19" fmla="*/ 0 h 193"/>
                <a:gd name="T20" fmla="*/ 0 w 156"/>
                <a:gd name="T21" fmla="*/ 2147483647 h 193"/>
                <a:gd name="T22" fmla="*/ 2147483647 w 156"/>
                <a:gd name="T23" fmla="*/ 2147483647 h 193"/>
                <a:gd name="T24" fmla="*/ 2147483647 w 156"/>
                <a:gd name="T25" fmla="*/ 2147483647 h 1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" h="193">
                  <a:moveTo>
                    <a:pt x="101" y="166"/>
                  </a:moveTo>
                  <a:lnTo>
                    <a:pt x="43" y="140"/>
                  </a:lnTo>
                  <a:lnTo>
                    <a:pt x="62" y="100"/>
                  </a:lnTo>
                  <a:lnTo>
                    <a:pt x="101" y="119"/>
                  </a:lnTo>
                  <a:lnTo>
                    <a:pt x="112" y="93"/>
                  </a:lnTo>
                  <a:lnTo>
                    <a:pt x="72" y="75"/>
                  </a:lnTo>
                  <a:lnTo>
                    <a:pt x="88" y="41"/>
                  </a:lnTo>
                  <a:lnTo>
                    <a:pt x="144" y="67"/>
                  </a:lnTo>
                  <a:lnTo>
                    <a:pt x="156" y="40"/>
                  </a:lnTo>
                  <a:lnTo>
                    <a:pt x="69" y="0"/>
                  </a:lnTo>
                  <a:lnTo>
                    <a:pt x="0" y="152"/>
                  </a:lnTo>
                  <a:lnTo>
                    <a:pt x="89" y="193"/>
                  </a:lnTo>
                  <a:lnTo>
                    <a:pt x="101" y="166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27" name="Freeform 30"/>
            <p:cNvSpPr>
              <a:spLocks/>
            </p:cNvSpPr>
            <p:nvPr userDrawn="1"/>
          </p:nvSpPr>
          <p:spPr bwMode="auto">
            <a:xfrm>
              <a:off x="3190876" y="3627438"/>
              <a:ext cx="111125" cy="147637"/>
            </a:xfrm>
            <a:custGeom>
              <a:avLst/>
              <a:gdLst>
                <a:gd name="T0" fmla="*/ 2147483647 w 140"/>
                <a:gd name="T1" fmla="*/ 0 h 186"/>
                <a:gd name="T2" fmla="*/ 0 w 140"/>
                <a:gd name="T3" fmla="*/ 2147483647 h 186"/>
                <a:gd name="T4" fmla="*/ 2147483647 w 140"/>
                <a:gd name="T5" fmla="*/ 2147483647 h 186"/>
                <a:gd name="T6" fmla="*/ 2147483647 w 140"/>
                <a:gd name="T7" fmla="*/ 2147483647 h 186"/>
                <a:gd name="T8" fmla="*/ 2147483647 w 140"/>
                <a:gd name="T9" fmla="*/ 2147483647 h 186"/>
                <a:gd name="T10" fmla="*/ 2147483647 w 140"/>
                <a:gd name="T11" fmla="*/ 2147483647 h 186"/>
                <a:gd name="T12" fmla="*/ 2147483647 w 140"/>
                <a:gd name="T13" fmla="*/ 0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186">
                  <a:moveTo>
                    <a:pt x="114" y="0"/>
                  </a:moveTo>
                  <a:lnTo>
                    <a:pt x="0" y="121"/>
                  </a:lnTo>
                  <a:lnTo>
                    <a:pt x="71" y="186"/>
                  </a:lnTo>
                  <a:lnTo>
                    <a:pt x="90" y="167"/>
                  </a:lnTo>
                  <a:lnTo>
                    <a:pt x="45" y="124"/>
                  </a:lnTo>
                  <a:lnTo>
                    <a:pt x="140" y="2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28" name="Freeform 31"/>
            <p:cNvSpPr>
              <a:spLocks/>
            </p:cNvSpPr>
            <p:nvPr userDrawn="1"/>
          </p:nvSpPr>
          <p:spPr bwMode="auto">
            <a:xfrm>
              <a:off x="4273551" y="4068763"/>
              <a:ext cx="92075" cy="136525"/>
            </a:xfrm>
            <a:custGeom>
              <a:avLst/>
              <a:gdLst>
                <a:gd name="T0" fmla="*/ 2147483647 w 117"/>
                <a:gd name="T1" fmla="*/ 2147483647 h 173"/>
                <a:gd name="T2" fmla="*/ 2147483647 w 117"/>
                <a:gd name="T3" fmla="*/ 2147483647 h 173"/>
                <a:gd name="T4" fmla="*/ 2147483647 w 117"/>
                <a:gd name="T5" fmla="*/ 2147483647 h 173"/>
                <a:gd name="T6" fmla="*/ 2147483647 w 117"/>
                <a:gd name="T7" fmla="*/ 2147483647 h 173"/>
                <a:gd name="T8" fmla="*/ 2147483647 w 117"/>
                <a:gd name="T9" fmla="*/ 2147483647 h 173"/>
                <a:gd name="T10" fmla="*/ 2147483647 w 117"/>
                <a:gd name="T11" fmla="*/ 2147483647 h 173"/>
                <a:gd name="T12" fmla="*/ 2147483647 w 117"/>
                <a:gd name="T13" fmla="*/ 2147483647 h 173"/>
                <a:gd name="T14" fmla="*/ 2147483647 w 117"/>
                <a:gd name="T15" fmla="*/ 2147483647 h 173"/>
                <a:gd name="T16" fmla="*/ 2147483647 w 117"/>
                <a:gd name="T17" fmla="*/ 2147483647 h 173"/>
                <a:gd name="T18" fmla="*/ 2147483647 w 117"/>
                <a:gd name="T19" fmla="*/ 2147483647 h 173"/>
                <a:gd name="T20" fmla="*/ 2147483647 w 117"/>
                <a:gd name="T21" fmla="*/ 2147483647 h 173"/>
                <a:gd name="T22" fmla="*/ 2147483647 w 117"/>
                <a:gd name="T23" fmla="*/ 2147483647 h 173"/>
                <a:gd name="T24" fmla="*/ 2147483647 w 117"/>
                <a:gd name="T25" fmla="*/ 2147483647 h 173"/>
                <a:gd name="T26" fmla="*/ 2147483647 w 117"/>
                <a:gd name="T27" fmla="*/ 2147483647 h 173"/>
                <a:gd name="T28" fmla="*/ 2147483647 w 117"/>
                <a:gd name="T29" fmla="*/ 0 h 173"/>
                <a:gd name="T30" fmla="*/ 2147483647 w 117"/>
                <a:gd name="T31" fmla="*/ 2147483647 h 173"/>
                <a:gd name="T32" fmla="*/ 2147483647 w 117"/>
                <a:gd name="T33" fmla="*/ 2147483647 h 173"/>
                <a:gd name="T34" fmla="*/ 2147483647 w 117"/>
                <a:gd name="T35" fmla="*/ 2147483647 h 173"/>
                <a:gd name="T36" fmla="*/ 2147483647 w 117"/>
                <a:gd name="T37" fmla="*/ 2147483647 h 173"/>
                <a:gd name="T38" fmla="*/ 2147483647 w 117"/>
                <a:gd name="T39" fmla="*/ 2147483647 h 173"/>
                <a:gd name="T40" fmla="*/ 2147483647 w 117"/>
                <a:gd name="T41" fmla="*/ 2147483647 h 173"/>
                <a:gd name="T42" fmla="*/ 2147483647 w 117"/>
                <a:gd name="T43" fmla="*/ 2147483647 h 173"/>
                <a:gd name="T44" fmla="*/ 2147483647 w 117"/>
                <a:gd name="T45" fmla="*/ 2147483647 h 173"/>
                <a:gd name="T46" fmla="*/ 2147483647 w 117"/>
                <a:gd name="T47" fmla="*/ 2147483647 h 173"/>
                <a:gd name="T48" fmla="*/ 2147483647 w 117"/>
                <a:gd name="T49" fmla="*/ 2147483647 h 173"/>
                <a:gd name="T50" fmla="*/ 2147483647 w 117"/>
                <a:gd name="T51" fmla="*/ 2147483647 h 173"/>
                <a:gd name="T52" fmla="*/ 2147483647 w 117"/>
                <a:gd name="T53" fmla="*/ 2147483647 h 173"/>
                <a:gd name="T54" fmla="*/ 2147483647 w 117"/>
                <a:gd name="T55" fmla="*/ 2147483647 h 173"/>
                <a:gd name="T56" fmla="*/ 2147483647 w 117"/>
                <a:gd name="T57" fmla="*/ 2147483647 h 173"/>
                <a:gd name="T58" fmla="*/ 2147483647 w 117"/>
                <a:gd name="T59" fmla="*/ 2147483647 h 173"/>
                <a:gd name="T60" fmla="*/ 2147483647 w 117"/>
                <a:gd name="T61" fmla="*/ 2147483647 h 173"/>
                <a:gd name="T62" fmla="*/ 2147483647 w 117"/>
                <a:gd name="T63" fmla="*/ 2147483647 h 173"/>
                <a:gd name="T64" fmla="*/ 2147483647 w 117"/>
                <a:gd name="T65" fmla="*/ 2147483647 h 173"/>
                <a:gd name="T66" fmla="*/ 2147483647 w 117"/>
                <a:gd name="T67" fmla="*/ 2147483647 h 173"/>
                <a:gd name="T68" fmla="*/ 2147483647 w 117"/>
                <a:gd name="T69" fmla="*/ 2147483647 h 173"/>
                <a:gd name="T70" fmla="*/ 2147483647 w 117"/>
                <a:gd name="T71" fmla="*/ 2147483647 h 173"/>
                <a:gd name="T72" fmla="*/ 2147483647 w 117"/>
                <a:gd name="T73" fmla="*/ 2147483647 h 173"/>
                <a:gd name="T74" fmla="*/ 2147483647 w 117"/>
                <a:gd name="T75" fmla="*/ 2147483647 h 173"/>
                <a:gd name="T76" fmla="*/ 2147483647 w 117"/>
                <a:gd name="T77" fmla="*/ 2147483647 h 173"/>
                <a:gd name="T78" fmla="*/ 2147483647 w 117"/>
                <a:gd name="T79" fmla="*/ 2147483647 h 173"/>
                <a:gd name="T80" fmla="*/ 2147483647 w 117"/>
                <a:gd name="T81" fmla="*/ 2147483647 h 173"/>
                <a:gd name="T82" fmla="*/ 2147483647 w 117"/>
                <a:gd name="T83" fmla="*/ 2147483647 h 173"/>
                <a:gd name="T84" fmla="*/ 2147483647 w 117"/>
                <a:gd name="T85" fmla="*/ 2147483647 h 173"/>
                <a:gd name="T86" fmla="*/ 2147483647 w 117"/>
                <a:gd name="T87" fmla="*/ 2147483647 h 1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7" h="173">
                  <a:moveTo>
                    <a:pt x="67" y="72"/>
                  </a:moveTo>
                  <a:lnTo>
                    <a:pt x="57" y="67"/>
                  </a:lnTo>
                  <a:lnTo>
                    <a:pt x="47" y="61"/>
                  </a:lnTo>
                  <a:lnTo>
                    <a:pt x="45" y="57"/>
                  </a:lnTo>
                  <a:lnTo>
                    <a:pt x="42" y="55"/>
                  </a:lnTo>
                  <a:lnTo>
                    <a:pt x="41" y="49"/>
                  </a:lnTo>
                  <a:lnTo>
                    <a:pt x="39" y="45"/>
                  </a:lnTo>
                  <a:lnTo>
                    <a:pt x="39" y="41"/>
                  </a:lnTo>
                  <a:lnTo>
                    <a:pt x="41" y="39"/>
                  </a:lnTo>
                  <a:lnTo>
                    <a:pt x="42" y="36"/>
                  </a:lnTo>
                  <a:lnTo>
                    <a:pt x="45" y="33"/>
                  </a:lnTo>
                  <a:lnTo>
                    <a:pt x="47" y="32"/>
                  </a:lnTo>
                  <a:lnTo>
                    <a:pt x="50" y="29"/>
                  </a:lnTo>
                  <a:lnTo>
                    <a:pt x="54" y="29"/>
                  </a:lnTo>
                  <a:lnTo>
                    <a:pt x="58" y="29"/>
                  </a:lnTo>
                  <a:lnTo>
                    <a:pt x="63" y="29"/>
                  </a:lnTo>
                  <a:lnTo>
                    <a:pt x="67" y="31"/>
                  </a:lnTo>
                  <a:lnTo>
                    <a:pt x="73" y="32"/>
                  </a:lnTo>
                  <a:lnTo>
                    <a:pt x="77" y="35"/>
                  </a:lnTo>
                  <a:lnTo>
                    <a:pt x="83" y="43"/>
                  </a:lnTo>
                  <a:lnTo>
                    <a:pt x="89" y="52"/>
                  </a:lnTo>
                  <a:lnTo>
                    <a:pt x="115" y="39"/>
                  </a:lnTo>
                  <a:lnTo>
                    <a:pt x="111" y="31"/>
                  </a:lnTo>
                  <a:lnTo>
                    <a:pt x="106" y="23"/>
                  </a:lnTo>
                  <a:lnTo>
                    <a:pt x="101" y="17"/>
                  </a:lnTo>
                  <a:lnTo>
                    <a:pt x="94" y="12"/>
                  </a:lnTo>
                  <a:lnTo>
                    <a:pt x="87" y="7"/>
                  </a:lnTo>
                  <a:lnTo>
                    <a:pt x="78" y="4"/>
                  </a:lnTo>
                  <a:lnTo>
                    <a:pt x="70" y="1"/>
                  </a:lnTo>
                  <a:lnTo>
                    <a:pt x="59" y="0"/>
                  </a:lnTo>
                  <a:lnTo>
                    <a:pt x="49" y="1"/>
                  </a:lnTo>
                  <a:lnTo>
                    <a:pt x="38" y="4"/>
                  </a:lnTo>
                  <a:lnTo>
                    <a:pt x="29" y="8"/>
                  </a:lnTo>
                  <a:lnTo>
                    <a:pt x="21" y="13"/>
                  </a:lnTo>
                  <a:lnTo>
                    <a:pt x="16" y="20"/>
                  </a:lnTo>
                  <a:lnTo>
                    <a:pt x="10" y="28"/>
                  </a:lnTo>
                  <a:lnTo>
                    <a:pt x="8" y="37"/>
                  </a:lnTo>
                  <a:lnTo>
                    <a:pt x="6" y="47"/>
                  </a:lnTo>
                  <a:lnTo>
                    <a:pt x="8" y="59"/>
                  </a:lnTo>
                  <a:lnTo>
                    <a:pt x="10" y="68"/>
                  </a:lnTo>
                  <a:lnTo>
                    <a:pt x="16" y="76"/>
                  </a:lnTo>
                  <a:lnTo>
                    <a:pt x="22" y="83"/>
                  </a:lnTo>
                  <a:lnTo>
                    <a:pt x="30" y="88"/>
                  </a:lnTo>
                  <a:lnTo>
                    <a:pt x="38" y="92"/>
                  </a:lnTo>
                  <a:lnTo>
                    <a:pt x="46" y="96"/>
                  </a:lnTo>
                  <a:lnTo>
                    <a:pt x="54" y="100"/>
                  </a:lnTo>
                  <a:lnTo>
                    <a:pt x="66" y="105"/>
                  </a:lnTo>
                  <a:lnTo>
                    <a:pt x="75" y="111"/>
                  </a:lnTo>
                  <a:lnTo>
                    <a:pt x="78" y="114"/>
                  </a:lnTo>
                  <a:lnTo>
                    <a:pt x="81" y="118"/>
                  </a:lnTo>
                  <a:lnTo>
                    <a:pt x="83" y="122"/>
                  </a:lnTo>
                  <a:lnTo>
                    <a:pt x="83" y="126"/>
                  </a:lnTo>
                  <a:lnTo>
                    <a:pt x="83" y="130"/>
                  </a:lnTo>
                  <a:lnTo>
                    <a:pt x="82" y="134"/>
                  </a:lnTo>
                  <a:lnTo>
                    <a:pt x="81" y="138"/>
                  </a:lnTo>
                  <a:lnTo>
                    <a:pt x="78" y="141"/>
                  </a:lnTo>
                  <a:lnTo>
                    <a:pt x="75" y="142"/>
                  </a:lnTo>
                  <a:lnTo>
                    <a:pt x="71" y="144"/>
                  </a:lnTo>
                  <a:lnTo>
                    <a:pt x="66" y="145"/>
                  </a:lnTo>
                  <a:lnTo>
                    <a:pt x="62" y="145"/>
                  </a:lnTo>
                  <a:lnTo>
                    <a:pt x="55" y="145"/>
                  </a:lnTo>
                  <a:lnTo>
                    <a:pt x="50" y="144"/>
                  </a:lnTo>
                  <a:lnTo>
                    <a:pt x="45" y="141"/>
                  </a:lnTo>
                  <a:lnTo>
                    <a:pt x="41" y="138"/>
                  </a:lnTo>
                  <a:lnTo>
                    <a:pt x="33" y="129"/>
                  </a:lnTo>
                  <a:lnTo>
                    <a:pt x="27" y="120"/>
                  </a:lnTo>
                  <a:lnTo>
                    <a:pt x="0" y="133"/>
                  </a:lnTo>
                  <a:lnTo>
                    <a:pt x="4" y="141"/>
                  </a:lnTo>
                  <a:lnTo>
                    <a:pt x="9" y="149"/>
                  </a:lnTo>
                  <a:lnTo>
                    <a:pt x="16" y="156"/>
                  </a:lnTo>
                  <a:lnTo>
                    <a:pt x="22" y="161"/>
                  </a:lnTo>
                  <a:lnTo>
                    <a:pt x="30" y="166"/>
                  </a:lnTo>
                  <a:lnTo>
                    <a:pt x="39" y="170"/>
                  </a:lnTo>
                  <a:lnTo>
                    <a:pt x="50" y="172"/>
                  </a:lnTo>
                  <a:lnTo>
                    <a:pt x="61" y="173"/>
                  </a:lnTo>
                  <a:lnTo>
                    <a:pt x="74" y="172"/>
                  </a:lnTo>
                  <a:lnTo>
                    <a:pt x="85" y="169"/>
                  </a:lnTo>
                  <a:lnTo>
                    <a:pt x="95" y="165"/>
                  </a:lnTo>
                  <a:lnTo>
                    <a:pt x="103" y="158"/>
                  </a:lnTo>
                  <a:lnTo>
                    <a:pt x="109" y="152"/>
                  </a:lnTo>
                  <a:lnTo>
                    <a:pt x="114" y="144"/>
                  </a:lnTo>
                  <a:lnTo>
                    <a:pt x="117" y="136"/>
                  </a:lnTo>
                  <a:lnTo>
                    <a:pt x="117" y="126"/>
                  </a:lnTo>
                  <a:lnTo>
                    <a:pt x="115" y="114"/>
                  </a:lnTo>
                  <a:lnTo>
                    <a:pt x="113" y="105"/>
                  </a:lnTo>
                  <a:lnTo>
                    <a:pt x="107" y="96"/>
                  </a:lnTo>
                  <a:lnTo>
                    <a:pt x="101" y="89"/>
                  </a:lnTo>
                  <a:lnTo>
                    <a:pt x="85" y="80"/>
                  </a:lnTo>
                  <a:lnTo>
                    <a:pt x="67" y="72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29" name="Freeform 32"/>
            <p:cNvSpPr>
              <a:spLocks/>
            </p:cNvSpPr>
            <p:nvPr userDrawn="1"/>
          </p:nvSpPr>
          <p:spPr bwMode="auto">
            <a:xfrm>
              <a:off x="5132388" y="3814763"/>
              <a:ext cx="138113" cy="152400"/>
            </a:xfrm>
            <a:custGeom>
              <a:avLst/>
              <a:gdLst>
                <a:gd name="T0" fmla="*/ 2147483647 w 173"/>
                <a:gd name="T1" fmla="*/ 2147483647 h 191"/>
                <a:gd name="T2" fmla="*/ 2147483647 w 173"/>
                <a:gd name="T3" fmla="*/ 2147483647 h 191"/>
                <a:gd name="T4" fmla="*/ 2147483647 w 173"/>
                <a:gd name="T5" fmla="*/ 2147483647 h 191"/>
                <a:gd name="T6" fmla="*/ 2147483647 w 173"/>
                <a:gd name="T7" fmla="*/ 2147483647 h 191"/>
                <a:gd name="T8" fmla="*/ 2147483647 w 173"/>
                <a:gd name="T9" fmla="*/ 2147483647 h 191"/>
                <a:gd name="T10" fmla="*/ 2147483647 w 173"/>
                <a:gd name="T11" fmla="*/ 2147483647 h 191"/>
                <a:gd name="T12" fmla="*/ 2147483647 w 173"/>
                <a:gd name="T13" fmla="*/ 2147483647 h 191"/>
                <a:gd name="T14" fmla="*/ 2147483647 w 173"/>
                <a:gd name="T15" fmla="*/ 0 h 191"/>
                <a:gd name="T16" fmla="*/ 0 w 173"/>
                <a:gd name="T17" fmla="*/ 2147483647 h 191"/>
                <a:gd name="T18" fmla="*/ 2147483647 w 173"/>
                <a:gd name="T19" fmla="*/ 2147483647 h 191"/>
                <a:gd name="T20" fmla="*/ 2147483647 w 173"/>
                <a:gd name="T21" fmla="*/ 2147483647 h 191"/>
                <a:gd name="T22" fmla="*/ 2147483647 w 173"/>
                <a:gd name="T23" fmla="*/ 2147483647 h 191"/>
                <a:gd name="T24" fmla="*/ 2147483647 w 173"/>
                <a:gd name="T25" fmla="*/ 2147483647 h 1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3" h="191">
                  <a:moveTo>
                    <a:pt x="104" y="149"/>
                  </a:moveTo>
                  <a:lnTo>
                    <a:pt x="80" y="112"/>
                  </a:lnTo>
                  <a:lnTo>
                    <a:pt x="116" y="88"/>
                  </a:lnTo>
                  <a:lnTo>
                    <a:pt x="101" y="65"/>
                  </a:lnTo>
                  <a:lnTo>
                    <a:pt x="64" y="89"/>
                  </a:lnTo>
                  <a:lnTo>
                    <a:pt x="44" y="57"/>
                  </a:lnTo>
                  <a:lnTo>
                    <a:pt x="96" y="24"/>
                  </a:lnTo>
                  <a:lnTo>
                    <a:pt x="80" y="0"/>
                  </a:lnTo>
                  <a:lnTo>
                    <a:pt x="0" y="52"/>
                  </a:lnTo>
                  <a:lnTo>
                    <a:pt x="91" y="191"/>
                  </a:lnTo>
                  <a:lnTo>
                    <a:pt x="173" y="138"/>
                  </a:lnTo>
                  <a:lnTo>
                    <a:pt x="157" y="114"/>
                  </a:lnTo>
                  <a:lnTo>
                    <a:pt x="104" y="149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30" name="Freeform 33"/>
            <p:cNvSpPr>
              <a:spLocks/>
            </p:cNvSpPr>
            <p:nvPr userDrawn="1"/>
          </p:nvSpPr>
          <p:spPr bwMode="auto">
            <a:xfrm>
              <a:off x="4864101" y="3948113"/>
              <a:ext cx="136525" cy="158750"/>
            </a:xfrm>
            <a:custGeom>
              <a:avLst/>
              <a:gdLst>
                <a:gd name="T0" fmla="*/ 2147483647 w 172"/>
                <a:gd name="T1" fmla="*/ 2147483647 h 198"/>
                <a:gd name="T2" fmla="*/ 2147483647 w 172"/>
                <a:gd name="T3" fmla="*/ 2147483647 h 198"/>
                <a:gd name="T4" fmla="*/ 2147483647 w 172"/>
                <a:gd name="T5" fmla="*/ 2147483647 h 198"/>
                <a:gd name="T6" fmla="*/ 2147483647 w 172"/>
                <a:gd name="T7" fmla="*/ 2147483647 h 198"/>
                <a:gd name="T8" fmla="*/ 2147483647 w 172"/>
                <a:gd name="T9" fmla="*/ 2147483647 h 198"/>
                <a:gd name="T10" fmla="*/ 2147483647 w 172"/>
                <a:gd name="T11" fmla="*/ 2147483647 h 198"/>
                <a:gd name="T12" fmla="*/ 0 w 172"/>
                <a:gd name="T13" fmla="*/ 2147483647 h 198"/>
                <a:gd name="T14" fmla="*/ 2147483647 w 172"/>
                <a:gd name="T15" fmla="*/ 2147483647 h 198"/>
                <a:gd name="T16" fmla="*/ 2147483647 w 172"/>
                <a:gd name="T17" fmla="*/ 2147483647 h 198"/>
                <a:gd name="T18" fmla="*/ 2147483647 w 172"/>
                <a:gd name="T19" fmla="*/ 2147483647 h 198"/>
                <a:gd name="T20" fmla="*/ 2147483647 w 172"/>
                <a:gd name="T21" fmla="*/ 2147483647 h 198"/>
                <a:gd name="T22" fmla="*/ 2147483647 w 172"/>
                <a:gd name="T23" fmla="*/ 2147483647 h 198"/>
                <a:gd name="T24" fmla="*/ 2147483647 w 172"/>
                <a:gd name="T25" fmla="*/ 2147483647 h 198"/>
                <a:gd name="T26" fmla="*/ 2147483647 w 172"/>
                <a:gd name="T27" fmla="*/ 2147483647 h 198"/>
                <a:gd name="T28" fmla="*/ 2147483647 w 172"/>
                <a:gd name="T29" fmla="*/ 2147483647 h 198"/>
                <a:gd name="T30" fmla="*/ 2147483647 w 172"/>
                <a:gd name="T31" fmla="*/ 0 h 198"/>
                <a:gd name="T32" fmla="*/ 2147483647 w 172"/>
                <a:gd name="T33" fmla="*/ 2147483647 h 1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2" h="198">
                  <a:moveTo>
                    <a:pt x="80" y="12"/>
                  </a:moveTo>
                  <a:lnTo>
                    <a:pt x="119" y="108"/>
                  </a:lnTo>
                  <a:lnTo>
                    <a:pt x="107" y="96"/>
                  </a:lnTo>
                  <a:lnTo>
                    <a:pt x="96" y="86"/>
                  </a:lnTo>
                  <a:lnTo>
                    <a:pt x="32" y="30"/>
                  </a:lnTo>
                  <a:lnTo>
                    <a:pt x="0" y="44"/>
                  </a:lnTo>
                  <a:lnTo>
                    <a:pt x="62" y="198"/>
                  </a:lnTo>
                  <a:lnTo>
                    <a:pt x="91" y="186"/>
                  </a:lnTo>
                  <a:lnTo>
                    <a:pt x="51" y="89"/>
                  </a:lnTo>
                  <a:lnTo>
                    <a:pt x="62" y="98"/>
                  </a:lnTo>
                  <a:lnTo>
                    <a:pt x="72" y="108"/>
                  </a:lnTo>
                  <a:lnTo>
                    <a:pt x="142" y="166"/>
                  </a:lnTo>
                  <a:lnTo>
                    <a:pt x="172" y="154"/>
                  </a:lnTo>
                  <a:lnTo>
                    <a:pt x="110" y="0"/>
                  </a:lnTo>
                  <a:lnTo>
                    <a:pt x="80" y="12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31" name="Freeform 34"/>
            <p:cNvSpPr>
              <a:spLocks/>
            </p:cNvSpPr>
            <p:nvPr userDrawn="1"/>
          </p:nvSpPr>
          <p:spPr bwMode="auto">
            <a:xfrm>
              <a:off x="4776788" y="4002088"/>
              <a:ext cx="66675" cy="134937"/>
            </a:xfrm>
            <a:custGeom>
              <a:avLst/>
              <a:gdLst>
                <a:gd name="T0" fmla="*/ 0 w 84"/>
                <a:gd name="T1" fmla="*/ 2147483647 h 169"/>
                <a:gd name="T2" fmla="*/ 2147483647 w 84"/>
                <a:gd name="T3" fmla="*/ 2147483647 h 169"/>
                <a:gd name="T4" fmla="*/ 2147483647 w 84"/>
                <a:gd name="T5" fmla="*/ 2147483647 h 169"/>
                <a:gd name="T6" fmla="*/ 2147483647 w 84"/>
                <a:gd name="T7" fmla="*/ 0 h 169"/>
                <a:gd name="T8" fmla="*/ 0 w 84"/>
                <a:gd name="T9" fmla="*/ 2147483647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169">
                  <a:moveTo>
                    <a:pt x="0" y="10"/>
                  </a:moveTo>
                  <a:lnTo>
                    <a:pt x="51" y="169"/>
                  </a:lnTo>
                  <a:lnTo>
                    <a:pt x="84" y="158"/>
                  </a:lnTo>
                  <a:lnTo>
                    <a:pt x="3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32" name="Freeform 35"/>
            <p:cNvSpPr>
              <a:spLocks/>
            </p:cNvSpPr>
            <p:nvPr userDrawn="1"/>
          </p:nvSpPr>
          <p:spPr bwMode="auto">
            <a:xfrm>
              <a:off x="4418013" y="4064000"/>
              <a:ext cx="92075" cy="136525"/>
            </a:xfrm>
            <a:custGeom>
              <a:avLst/>
              <a:gdLst>
                <a:gd name="T0" fmla="*/ 2147483647 w 116"/>
                <a:gd name="T1" fmla="*/ 0 h 171"/>
                <a:gd name="T2" fmla="*/ 0 w 116"/>
                <a:gd name="T3" fmla="*/ 2147483647 h 171"/>
                <a:gd name="T4" fmla="*/ 2147483647 w 116"/>
                <a:gd name="T5" fmla="*/ 2147483647 h 171"/>
                <a:gd name="T6" fmla="*/ 2147483647 w 116"/>
                <a:gd name="T7" fmla="*/ 2147483647 h 171"/>
                <a:gd name="T8" fmla="*/ 2147483647 w 116"/>
                <a:gd name="T9" fmla="*/ 2147483647 h 171"/>
                <a:gd name="T10" fmla="*/ 2147483647 w 116"/>
                <a:gd name="T11" fmla="*/ 2147483647 h 171"/>
                <a:gd name="T12" fmla="*/ 2147483647 w 116"/>
                <a:gd name="T13" fmla="*/ 2147483647 h 171"/>
                <a:gd name="T14" fmla="*/ 2147483647 w 116"/>
                <a:gd name="T15" fmla="*/ 2147483647 h 171"/>
                <a:gd name="T16" fmla="*/ 2147483647 w 116"/>
                <a:gd name="T17" fmla="*/ 0 h 1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" h="171">
                  <a:moveTo>
                    <a:pt x="113" y="0"/>
                  </a:moveTo>
                  <a:lnTo>
                    <a:pt x="0" y="9"/>
                  </a:lnTo>
                  <a:lnTo>
                    <a:pt x="2" y="37"/>
                  </a:lnTo>
                  <a:lnTo>
                    <a:pt x="41" y="34"/>
                  </a:lnTo>
                  <a:lnTo>
                    <a:pt x="53" y="171"/>
                  </a:lnTo>
                  <a:lnTo>
                    <a:pt x="86" y="169"/>
                  </a:lnTo>
                  <a:lnTo>
                    <a:pt x="76" y="32"/>
                  </a:lnTo>
                  <a:lnTo>
                    <a:pt x="116" y="2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33" name="Freeform 36"/>
            <p:cNvSpPr>
              <a:spLocks/>
            </p:cNvSpPr>
            <p:nvPr userDrawn="1"/>
          </p:nvSpPr>
          <p:spPr bwMode="auto">
            <a:xfrm>
              <a:off x="3086101" y="2941638"/>
              <a:ext cx="2520950" cy="995362"/>
            </a:xfrm>
            <a:custGeom>
              <a:avLst/>
              <a:gdLst>
                <a:gd name="T0" fmla="*/ 2147483647 w 3176"/>
                <a:gd name="T1" fmla="*/ 2147483647 h 1255"/>
                <a:gd name="T2" fmla="*/ 2147483647 w 3176"/>
                <a:gd name="T3" fmla="*/ 2147483647 h 1255"/>
                <a:gd name="T4" fmla="*/ 2147483647 w 3176"/>
                <a:gd name="T5" fmla="*/ 2147483647 h 1255"/>
                <a:gd name="T6" fmla="*/ 2147483647 w 3176"/>
                <a:gd name="T7" fmla="*/ 2147483647 h 1255"/>
                <a:gd name="T8" fmla="*/ 2147483647 w 3176"/>
                <a:gd name="T9" fmla="*/ 2147483647 h 1255"/>
                <a:gd name="T10" fmla="*/ 2147483647 w 3176"/>
                <a:gd name="T11" fmla="*/ 2147483647 h 1255"/>
                <a:gd name="T12" fmla="*/ 2147483647 w 3176"/>
                <a:gd name="T13" fmla="*/ 2147483647 h 1255"/>
                <a:gd name="T14" fmla="*/ 2147483647 w 3176"/>
                <a:gd name="T15" fmla="*/ 2147483647 h 1255"/>
                <a:gd name="T16" fmla="*/ 2147483647 w 3176"/>
                <a:gd name="T17" fmla="*/ 2147483647 h 1255"/>
                <a:gd name="T18" fmla="*/ 2147483647 w 3176"/>
                <a:gd name="T19" fmla="*/ 2147483647 h 1255"/>
                <a:gd name="T20" fmla="*/ 2147483647 w 3176"/>
                <a:gd name="T21" fmla="*/ 2147483647 h 1255"/>
                <a:gd name="T22" fmla="*/ 2147483647 w 3176"/>
                <a:gd name="T23" fmla="*/ 2147483647 h 1255"/>
                <a:gd name="T24" fmla="*/ 2147483647 w 3176"/>
                <a:gd name="T25" fmla="*/ 2147483647 h 1255"/>
                <a:gd name="T26" fmla="*/ 2147483647 w 3176"/>
                <a:gd name="T27" fmla="*/ 2147483647 h 1255"/>
                <a:gd name="T28" fmla="*/ 2147483647 w 3176"/>
                <a:gd name="T29" fmla="*/ 2147483647 h 1255"/>
                <a:gd name="T30" fmla="*/ 2147483647 w 3176"/>
                <a:gd name="T31" fmla="*/ 2147483647 h 1255"/>
                <a:gd name="T32" fmla="*/ 2147483647 w 3176"/>
                <a:gd name="T33" fmla="*/ 2147483647 h 1255"/>
                <a:gd name="T34" fmla="*/ 2147483647 w 3176"/>
                <a:gd name="T35" fmla="*/ 2147483647 h 1255"/>
                <a:gd name="T36" fmla="*/ 2147483647 w 3176"/>
                <a:gd name="T37" fmla="*/ 2147483647 h 1255"/>
                <a:gd name="T38" fmla="*/ 2147483647 w 3176"/>
                <a:gd name="T39" fmla="*/ 2147483647 h 1255"/>
                <a:gd name="T40" fmla="*/ 2147483647 w 3176"/>
                <a:gd name="T41" fmla="*/ 2147483647 h 1255"/>
                <a:gd name="T42" fmla="*/ 2147483647 w 3176"/>
                <a:gd name="T43" fmla="*/ 2147483647 h 1255"/>
                <a:gd name="T44" fmla="*/ 2147483647 w 3176"/>
                <a:gd name="T45" fmla="*/ 2147483647 h 1255"/>
                <a:gd name="T46" fmla="*/ 2147483647 w 3176"/>
                <a:gd name="T47" fmla="*/ 0 h 1255"/>
                <a:gd name="T48" fmla="*/ 2147483647 w 3176"/>
                <a:gd name="T49" fmla="*/ 2147483647 h 1255"/>
                <a:gd name="T50" fmla="*/ 2147483647 w 3176"/>
                <a:gd name="T51" fmla="*/ 2147483647 h 1255"/>
                <a:gd name="T52" fmla="*/ 2147483647 w 3176"/>
                <a:gd name="T53" fmla="*/ 2147483647 h 1255"/>
                <a:gd name="T54" fmla="*/ 2147483647 w 3176"/>
                <a:gd name="T55" fmla="*/ 2147483647 h 1255"/>
                <a:gd name="T56" fmla="*/ 2147483647 w 3176"/>
                <a:gd name="T57" fmla="*/ 2147483647 h 1255"/>
                <a:gd name="T58" fmla="*/ 2147483647 w 3176"/>
                <a:gd name="T59" fmla="*/ 2147483647 h 1255"/>
                <a:gd name="T60" fmla="*/ 2147483647 w 3176"/>
                <a:gd name="T61" fmla="*/ 2147483647 h 1255"/>
                <a:gd name="T62" fmla="*/ 2147483647 w 3176"/>
                <a:gd name="T63" fmla="*/ 2147483647 h 1255"/>
                <a:gd name="T64" fmla="*/ 2147483647 w 3176"/>
                <a:gd name="T65" fmla="*/ 2147483647 h 1255"/>
                <a:gd name="T66" fmla="*/ 2147483647 w 3176"/>
                <a:gd name="T67" fmla="*/ 2147483647 h 1255"/>
                <a:gd name="T68" fmla="*/ 2147483647 w 3176"/>
                <a:gd name="T69" fmla="*/ 2147483647 h 1255"/>
                <a:gd name="T70" fmla="*/ 2147483647 w 3176"/>
                <a:gd name="T71" fmla="*/ 2147483647 h 1255"/>
                <a:gd name="T72" fmla="*/ 2147483647 w 3176"/>
                <a:gd name="T73" fmla="*/ 2147483647 h 1255"/>
                <a:gd name="T74" fmla="*/ 2147483647 w 3176"/>
                <a:gd name="T75" fmla="*/ 2147483647 h 1255"/>
                <a:gd name="T76" fmla="*/ 2147483647 w 3176"/>
                <a:gd name="T77" fmla="*/ 2147483647 h 1255"/>
                <a:gd name="T78" fmla="*/ 2147483647 w 3176"/>
                <a:gd name="T79" fmla="*/ 2147483647 h 1255"/>
                <a:gd name="T80" fmla="*/ 2147483647 w 3176"/>
                <a:gd name="T81" fmla="*/ 2147483647 h 1255"/>
                <a:gd name="T82" fmla="*/ 2147483647 w 3176"/>
                <a:gd name="T83" fmla="*/ 2147483647 h 1255"/>
                <a:gd name="T84" fmla="*/ 2147483647 w 3176"/>
                <a:gd name="T85" fmla="*/ 2147483647 h 1255"/>
                <a:gd name="T86" fmla="*/ 2147483647 w 3176"/>
                <a:gd name="T87" fmla="*/ 2147483647 h 1255"/>
                <a:gd name="T88" fmla="*/ 2147483647 w 3176"/>
                <a:gd name="T89" fmla="*/ 2147483647 h 1255"/>
                <a:gd name="T90" fmla="*/ 2147483647 w 3176"/>
                <a:gd name="T91" fmla="*/ 2147483647 h 1255"/>
                <a:gd name="T92" fmla="*/ 2147483647 w 3176"/>
                <a:gd name="T93" fmla="*/ 2147483647 h 1255"/>
                <a:gd name="T94" fmla="*/ 2147483647 w 3176"/>
                <a:gd name="T95" fmla="*/ 2147483647 h 1255"/>
                <a:gd name="T96" fmla="*/ 2147483647 w 3176"/>
                <a:gd name="T97" fmla="*/ 2147483647 h 1255"/>
                <a:gd name="T98" fmla="*/ 2147483647 w 3176"/>
                <a:gd name="T99" fmla="*/ 2147483647 h 1255"/>
                <a:gd name="T100" fmla="*/ 2147483647 w 3176"/>
                <a:gd name="T101" fmla="*/ 2147483647 h 12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176" h="1255">
                  <a:moveTo>
                    <a:pt x="3165" y="1"/>
                  </a:moveTo>
                  <a:lnTo>
                    <a:pt x="3158" y="0"/>
                  </a:lnTo>
                  <a:lnTo>
                    <a:pt x="3153" y="1"/>
                  </a:lnTo>
                  <a:lnTo>
                    <a:pt x="3148" y="5"/>
                  </a:lnTo>
                  <a:lnTo>
                    <a:pt x="3145" y="12"/>
                  </a:lnTo>
                  <a:lnTo>
                    <a:pt x="3124" y="72"/>
                  </a:lnTo>
                  <a:lnTo>
                    <a:pt x="3101" y="132"/>
                  </a:lnTo>
                  <a:lnTo>
                    <a:pt x="3076" y="190"/>
                  </a:lnTo>
                  <a:lnTo>
                    <a:pt x="3049" y="247"/>
                  </a:lnTo>
                  <a:lnTo>
                    <a:pt x="3020" y="303"/>
                  </a:lnTo>
                  <a:lnTo>
                    <a:pt x="2988" y="359"/>
                  </a:lnTo>
                  <a:lnTo>
                    <a:pt x="2954" y="414"/>
                  </a:lnTo>
                  <a:lnTo>
                    <a:pt x="2918" y="465"/>
                  </a:lnTo>
                  <a:lnTo>
                    <a:pt x="2880" y="517"/>
                  </a:lnTo>
                  <a:lnTo>
                    <a:pt x="2840" y="566"/>
                  </a:lnTo>
                  <a:lnTo>
                    <a:pt x="2798" y="616"/>
                  </a:lnTo>
                  <a:lnTo>
                    <a:pt x="2754" y="662"/>
                  </a:lnTo>
                  <a:lnTo>
                    <a:pt x="2709" y="706"/>
                  </a:lnTo>
                  <a:lnTo>
                    <a:pt x="2662" y="750"/>
                  </a:lnTo>
                  <a:lnTo>
                    <a:pt x="2613" y="791"/>
                  </a:lnTo>
                  <a:lnTo>
                    <a:pt x="2562" y="830"/>
                  </a:lnTo>
                  <a:lnTo>
                    <a:pt x="2509" y="868"/>
                  </a:lnTo>
                  <a:lnTo>
                    <a:pt x="2453" y="904"/>
                  </a:lnTo>
                  <a:lnTo>
                    <a:pt x="2397" y="939"/>
                  </a:lnTo>
                  <a:lnTo>
                    <a:pt x="2340" y="969"/>
                  </a:lnTo>
                  <a:lnTo>
                    <a:pt x="2282" y="999"/>
                  </a:lnTo>
                  <a:lnTo>
                    <a:pt x="2223" y="1025"/>
                  </a:lnTo>
                  <a:lnTo>
                    <a:pt x="2163" y="1049"/>
                  </a:lnTo>
                  <a:lnTo>
                    <a:pt x="2102" y="1070"/>
                  </a:lnTo>
                  <a:lnTo>
                    <a:pt x="2040" y="1089"/>
                  </a:lnTo>
                  <a:lnTo>
                    <a:pt x="1977" y="1106"/>
                  </a:lnTo>
                  <a:lnTo>
                    <a:pt x="1915" y="1121"/>
                  </a:lnTo>
                  <a:lnTo>
                    <a:pt x="1849" y="1132"/>
                  </a:lnTo>
                  <a:lnTo>
                    <a:pt x="1786" y="1141"/>
                  </a:lnTo>
                  <a:lnTo>
                    <a:pt x="1720" y="1148"/>
                  </a:lnTo>
                  <a:lnTo>
                    <a:pt x="1654" y="1152"/>
                  </a:lnTo>
                  <a:lnTo>
                    <a:pt x="1589" y="1153"/>
                  </a:lnTo>
                  <a:lnTo>
                    <a:pt x="1522" y="1152"/>
                  </a:lnTo>
                  <a:lnTo>
                    <a:pt x="1456" y="1148"/>
                  </a:lnTo>
                  <a:lnTo>
                    <a:pt x="1390" y="1141"/>
                  </a:lnTo>
                  <a:lnTo>
                    <a:pt x="1327" y="1132"/>
                  </a:lnTo>
                  <a:lnTo>
                    <a:pt x="1263" y="1121"/>
                  </a:lnTo>
                  <a:lnTo>
                    <a:pt x="1199" y="1106"/>
                  </a:lnTo>
                  <a:lnTo>
                    <a:pt x="1136" y="1089"/>
                  </a:lnTo>
                  <a:lnTo>
                    <a:pt x="1074" y="1070"/>
                  </a:lnTo>
                  <a:lnTo>
                    <a:pt x="1014" y="1049"/>
                  </a:lnTo>
                  <a:lnTo>
                    <a:pt x="953" y="1025"/>
                  </a:lnTo>
                  <a:lnTo>
                    <a:pt x="894" y="999"/>
                  </a:lnTo>
                  <a:lnTo>
                    <a:pt x="836" y="969"/>
                  </a:lnTo>
                  <a:lnTo>
                    <a:pt x="779" y="939"/>
                  </a:lnTo>
                  <a:lnTo>
                    <a:pt x="723" y="904"/>
                  </a:lnTo>
                  <a:lnTo>
                    <a:pt x="668" y="868"/>
                  </a:lnTo>
                  <a:lnTo>
                    <a:pt x="614" y="830"/>
                  </a:lnTo>
                  <a:lnTo>
                    <a:pt x="563" y="791"/>
                  </a:lnTo>
                  <a:lnTo>
                    <a:pt x="515" y="750"/>
                  </a:lnTo>
                  <a:lnTo>
                    <a:pt x="467" y="706"/>
                  </a:lnTo>
                  <a:lnTo>
                    <a:pt x="422" y="662"/>
                  </a:lnTo>
                  <a:lnTo>
                    <a:pt x="378" y="616"/>
                  </a:lnTo>
                  <a:lnTo>
                    <a:pt x="337" y="566"/>
                  </a:lnTo>
                  <a:lnTo>
                    <a:pt x="297" y="517"/>
                  </a:lnTo>
                  <a:lnTo>
                    <a:pt x="258" y="465"/>
                  </a:lnTo>
                  <a:lnTo>
                    <a:pt x="222" y="414"/>
                  </a:lnTo>
                  <a:lnTo>
                    <a:pt x="189" y="359"/>
                  </a:lnTo>
                  <a:lnTo>
                    <a:pt x="157" y="303"/>
                  </a:lnTo>
                  <a:lnTo>
                    <a:pt x="127" y="247"/>
                  </a:lnTo>
                  <a:lnTo>
                    <a:pt x="100" y="190"/>
                  </a:lnTo>
                  <a:lnTo>
                    <a:pt x="75" y="132"/>
                  </a:lnTo>
                  <a:lnTo>
                    <a:pt x="52" y="72"/>
                  </a:lnTo>
                  <a:lnTo>
                    <a:pt x="32" y="12"/>
                  </a:lnTo>
                  <a:lnTo>
                    <a:pt x="28" y="5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22" y="82"/>
                  </a:lnTo>
                  <a:lnTo>
                    <a:pt x="44" y="144"/>
                  </a:lnTo>
                  <a:lnTo>
                    <a:pt x="71" y="203"/>
                  </a:lnTo>
                  <a:lnTo>
                    <a:pt x="99" y="262"/>
                  </a:lnTo>
                  <a:lnTo>
                    <a:pt x="128" y="319"/>
                  </a:lnTo>
                  <a:lnTo>
                    <a:pt x="161" y="376"/>
                  </a:lnTo>
                  <a:lnTo>
                    <a:pt x="196" y="431"/>
                  </a:lnTo>
                  <a:lnTo>
                    <a:pt x="232" y="484"/>
                  </a:lnTo>
                  <a:lnTo>
                    <a:pt x="270" y="537"/>
                  </a:lnTo>
                  <a:lnTo>
                    <a:pt x="312" y="588"/>
                  </a:lnTo>
                  <a:lnTo>
                    <a:pt x="354" y="637"/>
                  </a:lnTo>
                  <a:lnTo>
                    <a:pt x="399" y="685"/>
                  </a:lnTo>
                  <a:lnTo>
                    <a:pt x="445" y="730"/>
                  </a:lnTo>
                  <a:lnTo>
                    <a:pt x="494" y="774"/>
                  </a:lnTo>
                  <a:lnTo>
                    <a:pt x="543" y="816"/>
                  </a:lnTo>
                  <a:lnTo>
                    <a:pt x="595" y="856"/>
                  </a:lnTo>
                  <a:lnTo>
                    <a:pt x="649" y="895"/>
                  </a:lnTo>
                  <a:lnTo>
                    <a:pt x="705" y="932"/>
                  </a:lnTo>
                  <a:lnTo>
                    <a:pt x="761" y="965"/>
                  </a:lnTo>
                  <a:lnTo>
                    <a:pt x="820" y="997"/>
                  </a:lnTo>
                  <a:lnTo>
                    <a:pt x="878" y="1027"/>
                  </a:lnTo>
                  <a:lnTo>
                    <a:pt x="939" y="1054"/>
                  </a:lnTo>
                  <a:lnTo>
                    <a:pt x="999" y="1078"/>
                  </a:lnTo>
                  <a:lnTo>
                    <a:pt x="1062" y="1101"/>
                  </a:lnTo>
                  <a:lnTo>
                    <a:pt x="1124" y="1120"/>
                  </a:lnTo>
                  <a:lnTo>
                    <a:pt x="1188" y="1137"/>
                  </a:lnTo>
                  <a:lnTo>
                    <a:pt x="1252" y="1152"/>
                  </a:lnTo>
                  <a:lnTo>
                    <a:pt x="1317" y="1164"/>
                  </a:lnTo>
                  <a:lnTo>
                    <a:pt x="1382" y="1173"/>
                  </a:lnTo>
                  <a:lnTo>
                    <a:pt x="1449" y="1179"/>
                  </a:lnTo>
                  <a:lnTo>
                    <a:pt x="1516" y="1183"/>
                  </a:lnTo>
                  <a:lnTo>
                    <a:pt x="1583" y="1185"/>
                  </a:lnTo>
                  <a:lnTo>
                    <a:pt x="1583" y="1250"/>
                  </a:lnTo>
                  <a:lnTo>
                    <a:pt x="1583" y="1253"/>
                  </a:lnTo>
                  <a:lnTo>
                    <a:pt x="1585" y="1254"/>
                  </a:lnTo>
                  <a:lnTo>
                    <a:pt x="1586" y="1255"/>
                  </a:lnTo>
                  <a:lnTo>
                    <a:pt x="1589" y="1255"/>
                  </a:lnTo>
                  <a:lnTo>
                    <a:pt x="1590" y="1255"/>
                  </a:lnTo>
                  <a:lnTo>
                    <a:pt x="1591" y="1254"/>
                  </a:lnTo>
                  <a:lnTo>
                    <a:pt x="1593" y="1253"/>
                  </a:lnTo>
                  <a:lnTo>
                    <a:pt x="1594" y="1250"/>
                  </a:lnTo>
                  <a:lnTo>
                    <a:pt x="1594" y="1185"/>
                  </a:lnTo>
                  <a:lnTo>
                    <a:pt x="1660" y="1183"/>
                  </a:lnTo>
                  <a:lnTo>
                    <a:pt x="1727" y="1179"/>
                  </a:lnTo>
                  <a:lnTo>
                    <a:pt x="1794" y="1173"/>
                  </a:lnTo>
                  <a:lnTo>
                    <a:pt x="1859" y="1164"/>
                  </a:lnTo>
                  <a:lnTo>
                    <a:pt x="1924" y="1152"/>
                  </a:lnTo>
                  <a:lnTo>
                    <a:pt x="1988" y="1137"/>
                  </a:lnTo>
                  <a:lnTo>
                    <a:pt x="2052" y="1120"/>
                  </a:lnTo>
                  <a:lnTo>
                    <a:pt x="2114" y="1101"/>
                  </a:lnTo>
                  <a:lnTo>
                    <a:pt x="2177" y="1078"/>
                  </a:lnTo>
                  <a:lnTo>
                    <a:pt x="2238" y="1054"/>
                  </a:lnTo>
                  <a:lnTo>
                    <a:pt x="2298" y="1027"/>
                  </a:lnTo>
                  <a:lnTo>
                    <a:pt x="2356" y="997"/>
                  </a:lnTo>
                  <a:lnTo>
                    <a:pt x="2415" y="965"/>
                  </a:lnTo>
                  <a:lnTo>
                    <a:pt x="2472" y="932"/>
                  </a:lnTo>
                  <a:lnTo>
                    <a:pt x="2527" y="895"/>
                  </a:lnTo>
                  <a:lnTo>
                    <a:pt x="2581" y="856"/>
                  </a:lnTo>
                  <a:lnTo>
                    <a:pt x="2633" y="816"/>
                  </a:lnTo>
                  <a:lnTo>
                    <a:pt x="2683" y="774"/>
                  </a:lnTo>
                  <a:lnTo>
                    <a:pt x="2731" y="730"/>
                  </a:lnTo>
                  <a:lnTo>
                    <a:pt x="2778" y="685"/>
                  </a:lnTo>
                  <a:lnTo>
                    <a:pt x="2822" y="637"/>
                  </a:lnTo>
                  <a:lnTo>
                    <a:pt x="2864" y="588"/>
                  </a:lnTo>
                  <a:lnTo>
                    <a:pt x="2906" y="537"/>
                  </a:lnTo>
                  <a:lnTo>
                    <a:pt x="2944" y="484"/>
                  </a:lnTo>
                  <a:lnTo>
                    <a:pt x="2981" y="431"/>
                  </a:lnTo>
                  <a:lnTo>
                    <a:pt x="3016" y="376"/>
                  </a:lnTo>
                  <a:lnTo>
                    <a:pt x="3048" y="319"/>
                  </a:lnTo>
                  <a:lnTo>
                    <a:pt x="3079" y="262"/>
                  </a:lnTo>
                  <a:lnTo>
                    <a:pt x="3107" y="203"/>
                  </a:lnTo>
                  <a:lnTo>
                    <a:pt x="3132" y="144"/>
                  </a:lnTo>
                  <a:lnTo>
                    <a:pt x="3154" y="82"/>
                  </a:lnTo>
                  <a:lnTo>
                    <a:pt x="3176" y="21"/>
                  </a:lnTo>
                  <a:lnTo>
                    <a:pt x="3176" y="15"/>
                  </a:lnTo>
                  <a:lnTo>
                    <a:pt x="3174" y="9"/>
                  </a:lnTo>
                  <a:lnTo>
                    <a:pt x="3170" y="4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34" name="Freeform 37"/>
            <p:cNvSpPr>
              <a:spLocks/>
            </p:cNvSpPr>
            <p:nvPr userDrawn="1"/>
          </p:nvSpPr>
          <p:spPr bwMode="auto">
            <a:xfrm>
              <a:off x="4640263" y="4033838"/>
              <a:ext cx="103188" cy="134937"/>
            </a:xfrm>
            <a:custGeom>
              <a:avLst/>
              <a:gdLst>
                <a:gd name="T0" fmla="*/ 2147483647 w 130"/>
                <a:gd name="T1" fmla="*/ 2147483647 h 172"/>
                <a:gd name="T2" fmla="*/ 2147483647 w 130"/>
                <a:gd name="T3" fmla="*/ 2147483647 h 172"/>
                <a:gd name="T4" fmla="*/ 2147483647 w 130"/>
                <a:gd name="T5" fmla="*/ 2147483647 h 172"/>
                <a:gd name="T6" fmla="*/ 2147483647 w 130"/>
                <a:gd name="T7" fmla="*/ 2147483647 h 172"/>
                <a:gd name="T8" fmla="*/ 2147483647 w 130"/>
                <a:gd name="T9" fmla="*/ 2147483647 h 172"/>
                <a:gd name="T10" fmla="*/ 2147483647 w 130"/>
                <a:gd name="T11" fmla="*/ 2147483647 h 172"/>
                <a:gd name="T12" fmla="*/ 2147483647 w 130"/>
                <a:gd name="T13" fmla="*/ 2147483647 h 172"/>
                <a:gd name="T14" fmla="*/ 2147483647 w 130"/>
                <a:gd name="T15" fmla="*/ 2147483647 h 172"/>
                <a:gd name="T16" fmla="*/ 2147483647 w 130"/>
                <a:gd name="T17" fmla="*/ 2147483647 h 172"/>
                <a:gd name="T18" fmla="*/ 2147483647 w 130"/>
                <a:gd name="T19" fmla="*/ 2147483647 h 172"/>
                <a:gd name="T20" fmla="*/ 2147483647 w 130"/>
                <a:gd name="T21" fmla="*/ 2147483647 h 172"/>
                <a:gd name="T22" fmla="*/ 2147483647 w 130"/>
                <a:gd name="T23" fmla="*/ 2147483647 h 172"/>
                <a:gd name="T24" fmla="*/ 2147483647 w 130"/>
                <a:gd name="T25" fmla="*/ 2147483647 h 172"/>
                <a:gd name="T26" fmla="*/ 2147483647 w 130"/>
                <a:gd name="T27" fmla="*/ 0 h 172"/>
                <a:gd name="T28" fmla="*/ 2147483647 w 130"/>
                <a:gd name="T29" fmla="*/ 2147483647 h 172"/>
                <a:gd name="T30" fmla="*/ 2147483647 w 130"/>
                <a:gd name="T31" fmla="*/ 2147483647 h 172"/>
                <a:gd name="T32" fmla="*/ 2147483647 w 130"/>
                <a:gd name="T33" fmla="*/ 2147483647 h 172"/>
                <a:gd name="T34" fmla="*/ 2147483647 w 130"/>
                <a:gd name="T35" fmla="*/ 2147483647 h 172"/>
                <a:gd name="T36" fmla="*/ 2147483647 w 130"/>
                <a:gd name="T37" fmla="*/ 2147483647 h 172"/>
                <a:gd name="T38" fmla="*/ 2147483647 w 130"/>
                <a:gd name="T39" fmla="*/ 2147483647 h 172"/>
                <a:gd name="T40" fmla="*/ 2147483647 w 130"/>
                <a:gd name="T41" fmla="*/ 2147483647 h 172"/>
                <a:gd name="T42" fmla="*/ 2147483647 w 130"/>
                <a:gd name="T43" fmla="*/ 2147483647 h 172"/>
                <a:gd name="T44" fmla="*/ 2147483647 w 130"/>
                <a:gd name="T45" fmla="*/ 2147483647 h 172"/>
                <a:gd name="T46" fmla="*/ 2147483647 w 130"/>
                <a:gd name="T47" fmla="*/ 2147483647 h 172"/>
                <a:gd name="T48" fmla="*/ 2147483647 w 130"/>
                <a:gd name="T49" fmla="*/ 2147483647 h 172"/>
                <a:gd name="T50" fmla="*/ 2147483647 w 130"/>
                <a:gd name="T51" fmla="*/ 2147483647 h 172"/>
                <a:gd name="T52" fmla="*/ 2147483647 w 130"/>
                <a:gd name="T53" fmla="*/ 2147483647 h 172"/>
                <a:gd name="T54" fmla="*/ 2147483647 w 130"/>
                <a:gd name="T55" fmla="*/ 2147483647 h 172"/>
                <a:gd name="T56" fmla="*/ 2147483647 w 130"/>
                <a:gd name="T57" fmla="*/ 2147483647 h 172"/>
                <a:gd name="T58" fmla="*/ 2147483647 w 130"/>
                <a:gd name="T59" fmla="*/ 2147483647 h 172"/>
                <a:gd name="T60" fmla="*/ 2147483647 w 130"/>
                <a:gd name="T61" fmla="*/ 2147483647 h 172"/>
                <a:gd name="T62" fmla="*/ 2147483647 w 130"/>
                <a:gd name="T63" fmla="*/ 2147483647 h 172"/>
                <a:gd name="T64" fmla="*/ 2147483647 w 130"/>
                <a:gd name="T65" fmla="*/ 2147483647 h 172"/>
                <a:gd name="T66" fmla="*/ 2147483647 w 130"/>
                <a:gd name="T67" fmla="*/ 2147483647 h 172"/>
                <a:gd name="T68" fmla="*/ 2147483647 w 130"/>
                <a:gd name="T69" fmla="*/ 2147483647 h 172"/>
                <a:gd name="T70" fmla="*/ 2147483647 w 130"/>
                <a:gd name="T71" fmla="*/ 2147483647 h 172"/>
                <a:gd name="T72" fmla="*/ 2147483647 w 130"/>
                <a:gd name="T73" fmla="*/ 2147483647 h 172"/>
                <a:gd name="T74" fmla="*/ 2147483647 w 130"/>
                <a:gd name="T75" fmla="*/ 2147483647 h 172"/>
                <a:gd name="T76" fmla="*/ 2147483647 w 130"/>
                <a:gd name="T77" fmla="*/ 2147483647 h 172"/>
                <a:gd name="T78" fmla="*/ 2147483647 w 130"/>
                <a:gd name="T79" fmla="*/ 2147483647 h 172"/>
                <a:gd name="T80" fmla="*/ 2147483647 w 130"/>
                <a:gd name="T81" fmla="*/ 2147483647 h 172"/>
                <a:gd name="T82" fmla="*/ 2147483647 w 130"/>
                <a:gd name="T83" fmla="*/ 2147483647 h 172"/>
                <a:gd name="T84" fmla="*/ 2147483647 w 130"/>
                <a:gd name="T85" fmla="*/ 2147483647 h 172"/>
                <a:gd name="T86" fmla="*/ 2147483647 w 130"/>
                <a:gd name="T87" fmla="*/ 2147483647 h 1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0" h="172">
                  <a:moveTo>
                    <a:pt x="67" y="69"/>
                  </a:moveTo>
                  <a:lnTo>
                    <a:pt x="55" y="67"/>
                  </a:lnTo>
                  <a:lnTo>
                    <a:pt x="46" y="64"/>
                  </a:lnTo>
                  <a:lnTo>
                    <a:pt x="42" y="61"/>
                  </a:lnTo>
                  <a:lnTo>
                    <a:pt x="38" y="59"/>
                  </a:lnTo>
                  <a:lnTo>
                    <a:pt x="35" y="55"/>
                  </a:lnTo>
                  <a:lnTo>
                    <a:pt x="34" y="51"/>
                  </a:lnTo>
                  <a:lnTo>
                    <a:pt x="34" y="47"/>
                  </a:lnTo>
                  <a:lnTo>
                    <a:pt x="34" y="44"/>
                  </a:lnTo>
                  <a:lnTo>
                    <a:pt x="34" y="40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40" y="34"/>
                  </a:lnTo>
                  <a:lnTo>
                    <a:pt x="44" y="31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8" y="30"/>
                  </a:lnTo>
                  <a:lnTo>
                    <a:pt x="63" y="31"/>
                  </a:lnTo>
                  <a:lnTo>
                    <a:pt x="67" y="32"/>
                  </a:lnTo>
                  <a:lnTo>
                    <a:pt x="75" y="37"/>
                  </a:lnTo>
                  <a:lnTo>
                    <a:pt x="83" y="45"/>
                  </a:lnTo>
                  <a:lnTo>
                    <a:pt x="106" y="26"/>
                  </a:lnTo>
                  <a:lnTo>
                    <a:pt x="99" y="19"/>
                  </a:lnTo>
                  <a:lnTo>
                    <a:pt x="94" y="14"/>
                  </a:lnTo>
                  <a:lnTo>
                    <a:pt x="86" y="8"/>
                  </a:lnTo>
                  <a:lnTo>
                    <a:pt x="79" y="4"/>
                  </a:lnTo>
                  <a:lnTo>
                    <a:pt x="71" y="2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2" y="3"/>
                  </a:lnTo>
                  <a:lnTo>
                    <a:pt x="32" y="6"/>
                  </a:lnTo>
                  <a:lnTo>
                    <a:pt x="23" y="11"/>
                  </a:lnTo>
                  <a:lnTo>
                    <a:pt x="15" y="16"/>
                  </a:lnTo>
                  <a:lnTo>
                    <a:pt x="8" y="23"/>
                  </a:lnTo>
                  <a:lnTo>
                    <a:pt x="4" y="31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" y="60"/>
                  </a:lnTo>
                  <a:lnTo>
                    <a:pt x="6" y="71"/>
                  </a:lnTo>
                  <a:lnTo>
                    <a:pt x="11" y="79"/>
                  </a:lnTo>
                  <a:lnTo>
                    <a:pt x="18" y="85"/>
                  </a:lnTo>
                  <a:lnTo>
                    <a:pt x="26" y="91"/>
                  </a:lnTo>
                  <a:lnTo>
                    <a:pt x="34" y="95"/>
                  </a:lnTo>
                  <a:lnTo>
                    <a:pt x="43" y="96"/>
                  </a:lnTo>
                  <a:lnTo>
                    <a:pt x="52" y="99"/>
                  </a:lnTo>
                  <a:lnTo>
                    <a:pt x="62" y="100"/>
                  </a:lnTo>
                  <a:lnTo>
                    <a:pt x="74" y="103"/>
                  </a:lnTo>
                  <a:lnTo>
                    <a:pt x="83" y="105"/>
                  </a:lnTo>
                  <a:lnTo>
                    <a:pt x="88" y="108"/>
                  </a:lnTo>
                  <a:lnTo>
                    <a:pt x="91" y="111"/>
                  </a:lnTo>
                  <a:lnTo>
                    <a:pt x="94" y="115"/>
                  </a:lnTo>
                  <a:lnTo>
                    <a:pt x="96" y="119"/>
                  </a:lnTo>
                  <a:lnTo>
                    <a:pt x="96" y="123"/>
                  </a:lnTo>
                  <a:lnTo>
                    <a:pt x="96" y="127"/>
                  </a:lnTo>
                  <a:lnTo>
                    <a:pt x="95" y="131"/>
                  </a:lnTo>
                  <a:lnTo>
                    <a:pt x="94" y="133"/>
                  </a:lnTo>
                  <a:lnTo>
                    <a:pt x="91" y="137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3"/>
                  </a:lnTo>
                  <a:lnTo>
                    <a:pt x="74" y="144"/>
                  </a:lnTo>
                  <a:lnTo>
                    <a:pt x="67" y="144"/>
                  </a:lnTo>
                  <a:lnTo>
                    <a:pt x="62" y="143"/>
                  </a:lnTo>
                  <a:lnTo>
                    <a:pt x="56" y="140"/>
                  </a:lnTo>
                  <a:lnTo>
                    <a:pt x="47" y="133"/>
                  </a:lnTo>
                  <a:lnTo>
                    <a:pt x="39" y="125"/>
                  </a:lnTo>
                  <a:lnTo>
                    <a:pt x="15" y="145"/>
                  </a:lnTo>
                  <a:lnTo>
                    <a:pt x="22" y="152"/>
                  </a:lnTo>
                  <a:lnTo>
                    <a:pt x="28" y="158"/>
                  </a:lnTo>
                  <a:lnTo>
                    <a:pt x="36" y="164"/>
                  </a:lnTo>
                  <a:lnTo>
                    <a:pt x="44" y="168"/>
                  </a:lnTo>
                  <a:lnTo>
                    <a:pt x="54" y="170"/>
                  </a:lnTo>
                  <a:lnTo>
                    <a:pt x="63" y="172"/>
                  </a:lnTo>
                  <a:lnTo>
                    <a:pt x="74" y="170"/>
                  </a:lnTo>
                  <a:lnTo>
                    <a:pt x="86" y="169"/>
                  </a:lnTo>
                  <a:lnTo>
                    <a:pt x="98" y="165"/>
                  </a:lnTo>
                  <a:lnTo>
                    <a:pt x="107" y="160"/>
                  </a:lnTo>
                  <a:lnTo>
                    <a:pt x="116" y="153"/>
                  </a:lnTo>
                  <a:lnTo>
                    <a:pt x="122" y="145"/>
                  </a:lnTo>
                  <a:lnTo>
                    <a:pt x="127" y="137"/>
                  </a:lnTo>
                  <a:lnTo>
                    <a:pt x="128" y="128"/>
                  </a:lnTo>
                  <a:lnTo>
                    <a:pt x="130" y="120"/>
                  </a:lnTo>
                  <a:lnTo>
                    <a:pt x="128" y="111"/>
                  </a:lnTo>
                  <a:lnTo>
                    <a:pt x="124" y="99"/>
                  </a:lnTo>
                  <a:lnTo>
                    <a:pt x="119" y="91"/>
                  </a:lnTo>
                  <a:lnTo>
                    <a:pt x="111" y="84"/>
                  </a:lnTo>
                  <a:lnTo>
                    <a:pt x="103" y="79"/>
                  </a:lnTo>
                  <a:lnTo>
                    <a:pt x="86" y="73"/>
                  </a:lnTo>
                  <a:lnTo>
                    <a:pt x="67" y="69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auto">
            <a:xfrm>
              <a:off x="5014913" y="3897313"/>
              <a:ext cx="114300" cy="133350"/>
            </a:xfrm>
            <a:custGeom>
              <a:avLst/>
              <a:gdLst>
                <a:gd name="T0" fmla="*/ 2147483647 w 142"/>
                <a:gd name="T1" fmla="*/ 2147483647 h 167"/>
                <a:gd name="T2" fmla="*/ 2147483647 w 142"/>
                <a:gd name="T3" fmla="*/ 2147483647 h 167"/>
                <a:gd name="T4" fmla="*/ 2147483647 w 142"/>
                <a:gd name="T5" fmla="*/ 2147483647 h 167"/>
                <a:gd name="T6" fmla="*/ 2147483647 w 142"/>
                <a:gd name="T7" fmla="*/ 2147483647 h 167"/>
                <a:gd name="T8" fmla="*/ 2147483647 w 142"/>
                <a:gd name="T9" fmla="*/ 2147483647 h 167"/>
                <a:gd name="T10" fmla="*/ 2147483647 w 142"/>
                <a:gd name="T11" fmla="*/ 2147483647 h 167"/>
                <a:gd name="T12" fmla="*/ 2147483647 w 142"/>
                <a:gd name="T13" fmla="*/ 2147483647 h 167"/>
                <a:gd name="T14" fmla="*/ 2147483647 w 142"/>
                <a:gd name="T15" fmla="*/ 2147483647 h 167"/>
                <a:gd name="T16" fmla="*/ 2147483647 w 142"/>
                <a:gd name="T17" fmla="*/ 2147483647 h 167"/>
                <a:gd name="T18" fmla="*/ 2147483647 w 142"/>
                <a:gd name="T19" fmla="*/ 2147483647 h 167"/>
                <a:gd name="T20" fmla="*/ 2147483647 w 142"/>
                <a:gd name="T21" fmla="*/ 2147483647 h 167"/>
                <a:gd name="T22" fmla="*/ 2147483647 w 142"/>
                <a:gd name="T23" fmla="*/ 2147483647 h 167"/>
                <a:gd name="T24" fmla="*/ 2147483647 w 142"/>
                <a:gd name="T25" fmla="*/ 2147483647 h 167"/>
                <a:gd name="T26" fmla="*/ 2147483647 w 142"/>
                <a:gd name="T27" fmla="*/ 2147483647 h 167"/>
                <a:gd name="T28" fmla="*/ 2147483647 w 142"/>
                <a:gd name="T29" fmla="*/ 2147483647 h 167"/>
                <a:gd name="T30" fmla="*/ 2147483647 w 142"/>
                <a:gd name="T31" fmla="*/ 2147483647 h 167"/>
                <a:gd name="T32" fmla="*/ 2147483647 w 142"/>
                <a:gd name="T33" fmla="*/ 2147483647 h 167"/>
                <a:gd name="T34" fmla="*/ 2147483647 w 142"/>
                <a:gd name="T35" fmla="*/ 2147483647 h 167"/>
                <a:gd name="T36" fmla="*/ 2147483647 w 142"/>
                <a:gd name="T37" fmla="*/ 2147483647 h 167"/>
                <a:gd name="T38" fmla="*/ 2147483647 w 142"/>
                <a:gd name="T39" fmla="*/ 0 h 167"/>
                <a:gd name="T40" fmla="*/ 2147483647 w 142"/>
                <a:gd name="T41" fmla="*/ 2147483647 h 167"/>
                <a:gd name="T42" fmla="*/ 2147483647 w 142"/>
                <a:gd name="T43" fmla="*/ 2147483647 h 167"/>
                <a:gd name="T44" fmla="*/ 2147483647 w 142"/>
                <a:gd name="T45" fmla="*/ 2147483647 h 167"/>
                <a:gd name="T46" fmla="*/ 2147483647 w 142"/>
                <a:gd name="T47" fmla="*/ 2147483647 h 167"/>
                <a:gd name="T48" fmla="*/ 2147483647 w 142"/>
                <a:gd name="T49" fmla="*/ 2147483647 h 167"/>
                <a:gd name="T50" fmla="*/ 0 w 142"/>
                <a:gd name="T51" fmla="*/ 2147483647 h 167"/>
                <a:gd name="T52" fmla="*/ 2147483647 w 142"/>
                <a:gd name="T53" fmla="*/ 2147483647 h 167"/>
                <a:gd name="T54" fmla="*/ 2147483647 w 142"/>
                <a:gd name="T55" fmla="*/ 2147483647 h 167"/>
                <a:gd name="T56" fmla="*/ 2147483647 w 142"/>
                <a:gd name="T57" fmla="*/ 2147483647 h 167"/>
                <a:gd name="T58" fmla="*/ 2147483647 w 142"/>
                <a:gd name="T59" fmla="*/ 2147483647 h 167"/>
                <a:gd name="T60" fmla="*/ 2147483647 w 142"/>
                <a:gd name="T61" fmla="*/ 2147483647 h 167"/>
                <a:gd name="T62" fmla="*/ 2147483647 w 142"/>
                <a:gd name="T63" fmla="*/ 2147483647 h 167"/>
                <a:gd name="T64" fmla="*/ 2147483647 w 142"/>
                <a:gd name="T65" fmla="*/ 2147483647 h 167"/>
                <a:gd name="T66" fmla="*/ 2147483647 w 142"/>
                <a:gd name="T67" fmla="*/ 2147483647 h 167"/>
                <a:gd name="T68" fmla="*/ 2147483647 w 142"/>
                <a:gd name="T69" fmla="*/ 2147483647 h 167"/>
                <a:gd name="T70" fmla="*/ 2147483647 w 142"/>
                <a:gd name="T71" fmla="*/ 2147483647 h 167"/>
                <a:gd name="T72" fmla="*/ 2147483647 w 142"/>
                <a:gd name="T73" fmla="*/ 2147483647 h 167"/>
                <a:gd name="T74" fmla="*/ 2147483647 w 142"/>
                <a:gd name="T75" fmla="*/ 2147483647 h 167"/>
                <a:gd name="T76" fmla="*/ 2147483647 w 142"/>
                <a:gd name="T77" fmla="*/ 2147483647 h 167"/>
                <a:gd name="T78" fmla="*/ 2147483647 w 142"/>
                <a:gd name="T79" fmla="*/ 2147483647 h 1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2" h="167">
                  <a:moveTo>
                    <a:pt x="106" y="90"/>
                  </a:moveTo>
                  <a:lnTo>
                    <a:pt x="109" y="99"/>
                  </a:lnTo>
                  <a:lnTo>
                    <a:pt x="110" y="107"/>
                  </a:lnTo>
                  <a:lnTo>
                    <a:pt x="111" y="114"/>
                  </a:lnTo>
                  <a:lnTo>
                    <a:pt x="111" y="119"/>
                  </a:lnTo>
                  <a:lnTo>
                    <a:pt x="110" y="125"/>
                  </a:lnTo>
                  <a:lnTo>
                    <a:pt x="107" y="129"/>
                  </a:lnTo>
                  <a:lnTo>
                    <a:pt x="103" y="131"/>
                  </a:lnTo>
                  <a:lnTo>
                    <a:pt x="99" y="135"/>
                  </a:lnTo>
                  <a:lnTo>
                    <a:pt x="93" y="138"/>
                  </a:lnTo>
                  <a:lnTo>
                    <a:pt x="86" y="138"/>
                  </a:lnTo>
                  <a:lnTo>
                    <a:pt x="80" y="137"/>
                  </a:lnTo>
                  <a:lnTo>
                    <a:pt x="73" y="133"/>
                  </a:lnTo>
                  <a:lnTo>
                    <a:pt x="66" y="126"/>
                  </a:lnTo>
                  <a:lnTo>
                    <a:pt x="60" y="119"/>
                  </a:lnTo>
                  <a:lnTo>
                    <a:pt x="53" y="109"/>
                  </a:lnTo>
                  <a:lnTo>
                    <a:pt x="46" y="98"/>
                  </a:lnTo>
                  <a:lnTo>
                    <a:pt x="40" y="86"/>
                  </a:lnTo>
                  <a:lnTo>
                    <a:pt x="36" y="76"/>
                  </a:lnTo>
                  <a:lnTo>
                    <a:pt x="33" y="66"/>
                  </a:lnTo>
                  <a:lnTo>
                    <a:pt x="32" y="57"/>
                  </a:lnTo>
                  <a:lnTo>
                    <a:pt x="33" y="50"/>
                  </a:lnTo>
                  <a:lnTo>
                    <a:pt x="36" y="44"/>
                  </a:lnTo>
                  <a:lnTo>
                    <a:pt x="40" y="38"/>
                  </a:lnTo>
                  <a:lnTo>
                    <a:pt x="45" y="34"/>
                  </a:lnTo>
                  <a:lnTo>
                    <a:pt x="50" y="32"/>
                  </a:lnTo>
                  <a:lnTo>
                    <a:pt x="54" y="32"/>
                  </a:lnTo>
                  <a:lnTo>
                    <a:pt x="60" y="32"/>
                  </a:lnTo>
                  <a:lnTo>
                    <a:pt x="64" y="33"/>
                  </a:lnTo>
                  <a:lnTo>
                    <a:pt x="69" y="36"/>
                  </a:lnTo>
                  <a:lnTo>
                    <a:pt x="73" y="40"/>
                  </a:lnTo>
                  <a:lnTo>
                    <a:pt x="78" y="45"/>
                  </a:lnTo>
                  <a:lnTo>
                    <a:pt x="84" y="52"/>
                  </a:lnTo>
                  <a:lnTo>
                    <a:pt x="109" y="32"/>
                  </a:lnTo>
                  <a:lnTo>
                    <a:pt x="101" y="21"/>
                  </a:lnTo>
                  <a:lnTo>
                    <a:pt x="93" y="13"/>
                  </a:lnTo>
                  <a:lnTo>
                    <a:pt x="84" y="6"/>
                  </a:lnTo>
                  <a:lnTo>
                    <a:pt x="74" y="2"/>
                  </a:lnTo>
                  <a:lnTo>
                    <a:pt x="65" y="0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2" y="8"/>
                  </a:lnTo>
                  <a:lnTo>
                    <a:pt x="26" y="12"/>
                  </a:lnTo>
                  <a:lnTo>
                    <a:pt x="21" y="16"/>
                  </a:lnTo>
                  <a:lnTo>
                    <a:pt x="16" y="20"/>
                  </a:lnTo>
                  <a:lnTo>
                    <a:pt x="12" y="25"/>
                  </a:lnTo>
                  <a:lnTo>
                    <a:pt x="8" y="30"/>
                  </a:lnTo>
                  <a:lnTo>
                    <a:pt x="5" y="36"/>
                  </a:lnTo>
                  <a:lnTo>
                    <a:pt x="2" y="41"/>
                  </a:lnTo>
                  <a:lnTo>
                    <a:pt x="1" y="48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0" y="70"/>
                  </a:lnTo>
                  <a:lnTo>
                    <a:pt x="1" y="78"/>
                  </a:lnTo>
                  <a:lnTo>
                    <a:pt x="4" y="86"/>
                  </a:lnTo>
                  <a:lnTo>
                    <a:pt x="6" y="95"/>
                  </a:lnTo>
                  <a:lnTo>
                    <a:pt x="10" y="105"/>
                  </a:lnTo>
                  <a:lnTo>
                    <a:pt x="16" y="114"/>
                  </a:lnTo>
                  <a:lnTo>
                    <a:pt x="26" y="131"/>
                  </a:lnTo>
                  <a:lnTo>
                    <a:pt x="38" y="146"/>
                  </a:lnTo>
                  <a:lnTo>
                    <a:pt x="44" y="151"/>
                  </a:lnTo>
                  <a:lnTo>
                    <a:pt x="50" y="157"/>
                  </a:lnTo>
                  <a:lnTo>
                    <a:pt x="56" y="161"/>
                  </a:lnTo>
                  <a:lnTo>
                    <a:pt x="62" y="163"/>
                  </a:lnTo>
                  <a:lnTo>
                    <a:pt x="68" y="166"/>
                  </a:lnTo>
                  <a:lnTo>
                    <a:pt x="74" y="167"/>
                  </a:lnTo>
                  <a:lnTo>
                    <a:pt x="81" y="167"/>
                  </a:lnTo>
                  <a:lnTo>
                    <a:pt x="88" y="167"/>
                  </a:lnTo>
                  <a:lnTo>
                    <a:pt x="93" y="167"/>
                  </a:lnTo>
                  <a:lnTo>
                    <a:pt x="99" y="165"/>
                  </a:lnTo>
                  <a:lnTo>
                    <a:pt x="106" y="163"/>
                  </a:lnTo>
                  <a:lnTo>
                    <a:pt x="113" y="159"/>
                  </a:lnTo>
                  <a:lnTo>
                    <a:pt x="123" y="153"/>
                  </a:lnTo>
                  <a:lnTo>
                    <a:pt x="131" y="145"/>
                  </a:lnTo>
                  <a:lnTo>
                    <a:pt x="138" y="135"/>
                  </a:lnTo>
                  <a:lnTo>
                    <a:pt x="141" y="125"/>
                  </a:lnTo>
                  <a:lnTo>
                    <a:pt x="142" y="115"/>
                  </a:lnTo>
                  <a:lnTo>
                    <a:pt x="142" y="103"/>
                  </a:lnTo>
                  <a:lnTo>
                    <a:pt x="141" y="91"/>
                  </a:lnTo>
                  <a:lnTo>
                    <a:pt x="137" y="80"/>
                  </a:lnTo>
                  <a:lnTo>
                    <a:pt x="106" y="9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auto">
            <a:xfrm>
              <a:off x="5303838" y="3709988"/>
              <a:ext cx="128588" cy="130175"/>
            </a:xfrm>
            <a:custGeom>
              <a:avLst/>
              <a:gdLst>
                <a:gd name="T0" fmla="*/ 2147483647 w 162"/>
                <a:gd name="T1" fmla="*/ 2147483647 h 164"/>
                <a:gd name="T2" fmla="*/ 2147483647 w 162"/>
                <a:gd name="T3" fmla="*/ 0 h 164"/>
                <a:gd name="T4" fmla="*/ 2147483647 w 162"/>
                <a:gd name="T5" fmla="*/ 2147483647 h 164"/>
                <a:gd name="T6" fmla="*/ 2147483647 w 162"/>
                <a:gd name="T7" fmla="*/ 2147483647 h 164"/>
                <a:gd name="T8" fmla="*/ 2147483647 w 162"/>
                <a:gd name="T9" fmla="*/ 2147483647 h 164"/>
                <a:gd name="T10" fmla="*/ 2147483647 w 162"/>
                <a:gd name="T11" fmla="*/ 2147483647 h 164"/>
                <a:gd name="T12" fmla="*/ 0 w 162"/>
                <a:gd name="T13" fmla="*/ 2147483647 h 164"/>
                <a:gd name="T14" fmla="*/ 2147483647 w 162"/>
                <a:gd name="T15" fmla="*/ 2147483647 h 164"/>
                <a:gd name="T16" fmla="*/ 2147483647 w 162"/>
                <a:gd name="T17" fmla="*/ 2147483647 h 164"/>
                <a:gd name="T18" fmla="*/ 2147483647 w 162"/>
                <a:gd name="T19" fmla="*/ 2147483647 h 164"/>
                <a:gd name="T20" fmla="*/ 2147483647 w 162"/>
                <a:gd name="T21" fmla="*/ 2147483647 h 164"/>
                <a:gd name="T22" fmla="*/ 2147483647 w 162"/>
                <a:gd name="T23" fmla="*/ 2147483647 h 164"/>
                <a:gd name="T24" fmla="*/ 2147483647 w 162"/>
                <a:gd name="T25" fmla="*/ 2147483647 h 164"/>
                <a:gd name="T26" fmla="*/ 2147483647 w 162"/>
                <a:gd name="T27" fmla="*/ 2147483647 h 164"/>
                <a:gd name="T28" fmla="*/ 2147483647 w 162"/>
                <a:gd name="T29" fmla="*/ 2147483647 h 164"/>
                <a:gd name="T30" fmla="*/ 2147483647 w 162"/>
                <a:gd name="T31" fmla="*/ 2147483647 h 164"/>
                <a:gd name="T32" fmla="*/ 2147483647 w 162"/>
                <a:gd name="T33" fmla="*/ 2147483647 h 164"/>
                <a:gd name="T34" fmla="*/ 2147483647 w 162"/>
                <a:gd name="T35" fmla="*/ 2147483647 h 1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2" h="164">
                  <a:moveTo>
                    <a:pt x="128" y="105"/>
                  </a:moveTo>
                  <a:lnTo>
                    <a:pt x="37" y="0"/>
                  </a:lnTo>
                  <a:lnTo>
                    <a:pt x="13" y="22"/>
                  </a:lnTo>
                  <a:lnTo>
                    <a:pt x="12" y="28"/>
                  </a:lnTo>
                  <a:lnTo>
                    <a:pt x="9" y="35"/>
                  </a:lnTo>
                  <a:lnTo>
                    <a:pt x="5" y="40"/>
                  </a:lnTo>
                  <a:lnTo>
                    <a:pt x="0" y="47"/>
                  </a:lnTo>
                  <a:lnTo>
                    <a:pt x="19" y="68"/>
                  </a:lnTo>
                  <a:lnTo>
                    <a:pt x="23" y="63"/>
                  </a:lnTo>
                  <a:lnTo>
                    <a:pt x="26" y="58"/>
                  </a:lnTo>
                  <a:lnTo>
                    <a:pt x="30" y="51"/>
                  </a:lnTo>
                  <a:lnTo>
                    <a:pt x="33" y="46"/>
                  </a:lnTo>
                  <a:lnTo>
                    <a:pt x="102" y="127"/>
                  </a:lnTo>
                  <a:lnTo>
                    <a:pt x="82" y="144"/>
                  </a:lnTo>
                  <a:lnTo>
                    <a:pt x="101" y="164"/>
                  </a:lnTo>
                  <a:lnTo>
                    <a:pt x="162" y="112"/>
                  </a:lnTo>
                  <a:lnTo>
                    <a:pt x="145" y="91"/>
                  </a:lnTo>
                  <a:lnTo>
                    <a:pt x="128" y="10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auto">
            <a:xfrm>
              <a:off x="5778501" y="2994025"/>
              <a:ext cx="111125" cy="274637"/>
            </a:xfrm>
            <a:custGeom>
              <a:avLst/>
              <a:gdLst>
                <a:gd name="T0" fmla="*/ 2147483647 w 139"/>
                <a:gd name="T1" fmla="*/ 0 h 345"/>
                <a:gd name="T2" fmla="*/ 2147483647 w 139"/>
                <a:gd name="T3" fmla="*/ 0 h 345"/>
                <a:gd name="T4" fmla="*/ 2147483647 w 139"/>
                <a:gd name="T5" fmla="*/ 0 h 345"/>
                <a:gd name="T6" fmla="*/ 2147483647 w 139"/>
                <a:gd name="T7" fmla="*/ 2147483647 h 345"/>
                <a:gd name="T8" fmla="*/ 2147483647 w 139"/>
                <a:gd name="T9" fmla="*/ 2147483647 h 345"/>
                <a:gd name="T10" fmla="*/ 2147483647 w 139"/>
                <a:gd name="T11" fmla="*/ 2147483647 h 345"/>
                <a:gd name="T12" fmla="*/ 2147483647 w 139"/>
                <a:gd name="T13" fmla="*/ 2147483647 h 345"/>
                <a:gd name="T14" fmla="*/ 2147483647 w 139"/>
                <a:gd name="T15" fmla="*/ 2147483647 h 345"/>
                <a:gd name="T16" fmla="*/ 2147483647 w 139"/>
                <a:gd name="T17" fmla="*/ 2147483647 h 345"/>
                <a:gd name="T18" fmla="*/ 2147483647 w 139"/>
                <a:gd name="T19" fmla="*/ 2147483647 h 345"/>
                <a:gd name="T20" fmla="*/ 2147483647 w 139"/>
                <a:gd name="T21" fmla="*/ 2147483647 h 345"/>
                <a:gd name="T22" fmla="*/ 2147483647 w 139"/>
                <a:gd name="T23" fmla="*/ 2147483647 h 345"/>
                <a:gd name="T24" fmla="*/ 2147483647 w 139"/>
                <a:gd name="T25" fmla="*/ 2147483647 h 345"/>
                <a:gd name="T26" fmla="*/ 0 w 139"/>
                <a:gd name="T27" fmla="*/ 2147483647 h 345"/>
                <a:gd name="T28" fmla="*/ 0 w 139"/>
                <a:gd name="T29" fmla="*/ 2147483647 h 345"/>
                <a:gd name="T30" fmla="*/ 2147483647 w 139"/>
                <a:gd name="T31" fmla="*/ 2147483647 h 345"/>
                <a:gd name="T32" fmla="*/ 2147483647 w 139"/>
                <a:gd name="T33" fmla="*/ 2147483647 h 345"/>
                <a:gd name="T34" fmla="*/ 2147483647 w 139"/>
                <a:gd name="T35" fmla="*/ 2147483647 h 345"/>
                <a:gd name="T36" fmla="*/ 2147483647 w 139"/>
                <a:gd name="T37" fmla="*/ 2147483647 h 345"/>
                <a:gd name="T38" fmla="*/ 2147483647 w 139"/>
                <a:gd name="T39" fmla="*/ 2147483647 h 345"/>
                <a:gd name="T40" fmla="*/ 2147483647 w 139"/>
                <a:gd name="T41" fmla="*/ 2147483647 h 345"/>
                <a:gd name="T42" fmla="*/ 2147483647 w 139"/>
                <a:gd name="T43" fmla="*/ 2147483647 h 345"/>
                <a:gd name="T44" fmla="*/ 2147483647 w 139"/>
                <a:gd name="T45" fmla="*/ 2147483647 h 345"/>
                <a:gd name="T46" fmla="*/ 2147483647 w 139"/>
                <a:gd name="T47" fmla="*/ 2147483647 h 345"/>
                <a:gd name="T48" fmla="*/ 2147483647 w 139"/>
                <a:gd name="T49" fmla="*/ 2147483647 h 345"/>
                <a:gd name="T50" fmla="*/ 2147483647 w 139"/>
                <a:gd name="T51" fmla="*/ 2147483647 h 345"/>
                <a:gd name="T52" fmla="*/ 2147483647 w 139"/>
                <a:gd name="T53" fmla="*/ 2147483647 h 345"/>
                <a:gd name="T54" fmla="*/ 2147483647 w 139"/>
                <a:gd name="T55" fmla="*/ 2147483647 h 345"/>
                <a:gd name="T56" fmla="*/ 2147483647 w 139"/>
                <a:gd name="T57" fmla="*/ 2147483647 h 345"/>
                <a:gd name="T58" fmla="*/ 2147483647 w 139"/>
                <a:gd name="T59" fmla="*/ 2147483647 h 345"/>
                <a:gd name="T60" fmla="*/ 2147483647 w 139"/>
                <a:gd name="T61" fmla="*/ 2147483647 h 345"/>
                <a:gd name="T62" fmla="*/ 2147483647 w 139"/>
                <a:gd name="T63" fmla="*/ 2147483647 h 345"/>
                <a:gd name="T64" fmla="*/ 2147483647 w 139"/>
                <a:gd name="T65" fmla="*/ 0 h 3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9" h="345">
                  <a:moveTo>
                    <a:pt x="135" y="0"/>
                  </a:moveTo>
                  <a:lnTo>
                    <a:pt x="133" y="0"/>
                  </a:lnTo>
                  <a:lnTo>
                    <a:pt x="131" y="0"/>
                  </a:lnTo>
                  <a:lnTo>
                    <a:pt x="130" y="1"/>
                  </a:lnTo>
                  <a:lnTo>
                    <a:pt x="129" y="4"/>
                  </a:lnTo>
                  <a:lnTo>
                    <a:pt x="117" y="46"/>
                  </a:lnTo>
                  <a:lnTo>
                    <a:pt x="102" y="89"/>
                  </a:lnTo>
                  <a:lnTo>
                    <a:pt x="87" y="131"/>
                  </a:lnTo>
                  <a:lnTo>
                    <a:pt x="73" y="172"/>
                  </a:lnTo>
                  <a:lnTo>
                    <a:pt x="55" y="215"/>
                  </a:lnTo>
                  <a:lnTo>
                    <a:pt x="38" y="256"/>
                  </a:lnTo>
                  <a:lnTo>
                    <a:pt x="19" y="297"/>
                  </a:lnTo>
                  <a:lnTo>
                    <a:pt x="1" y="337"/>
                  </a:lnTo>
                  <a:lnTo>
                    <a:pt x="0" y="339"/>
                  </a:lnTo>
                  <a:lnTo>
                    <a:pt x="0" y="341"/>
                  </a:lnTo>
                  <a:lnTo>
                    <a:pt x="1" y="343"/>
                  </a:lnTo>
                  <a:lnTo>
                    <a:pt x="2" y="344"/>
                  </a:lnTo>
                  <a:lnTo>
                    <a:pt x="4" y="345"/>
                  </a:lnTo>
                  <a:lnTo>
                    <a:pt x="5" y="345"/>
                  </a:lnTo>
                  <a:lnTo>
                    <a:pt x="7" y="344"/>
                  </a:lnTo>
                  <a:lnTo>
                    <a:pt x="10" y="341"/>
                  </a:lnTo>
                  <a:lnTo>
                    <a:pt x="29" y="301"/>
                  </a:lnTo>
                  <a:lnTo>
                    <a:pt x="47" y="260"/>
                  </a:lnTo>
                  <a:lnTo>
                    <a:pt x="66" y="219"/>
                  </a:lnTo>
                  <a:lnTo>
                    <a:pt x="82" y="176"/>
                  </a:lnTo>
                  <a:lnTo>
                    <a:pt x="98" y="135"/>
                  </a:lnTo>
                  <a:lnTo>
                    <a:pt x="113" y="93"/>
                  </a:lnTo>
                  <a:lnTo>
                    <a:pt x="126" y="49"/>
                  </a:lnTo>
                  <a:lnTo>
                    <a:pt x="139" y="6"/>
                  </a:lnTo>
                  <a:lnTo>
                    <a:pt x="139" y="4"/>
                  </a:lnTo>
                  <a:lnTo>
                    <a:pt x="138" y="2"/>
                  </a:lnTo>
                  <a:lnTo>
                    <a:pt x="138" y="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38" name="Freeform 41"/>
            <p:cNvSpPr>
              <a:spLocks noEditPoints="1"/>
            </p:cNvSpPr>
            <p:nvPr userDrawn="1"/>
          </p:nvSpPr>
          <p:spPr bwMode="auto">
            <a:xfrm>
              <a:off x="2511426" y="727075"/>
              <a:ext cx="3670300" cy="3668712"/>
            </a:xfrm>
            <a:custGeom>
              <a:avLst/>
              <a:gdLst>
                <a:gd name="T0" fmla="*/ 2147483647 w 4624"/>
                <a:gd name="T1" fmla="*/ 2147483647 h 4622"/>
                <a:gd name="T2" fmla="*/ 2147483647 w 4624"/>
                <a:gd name="T3" fmla="*/ 2147483647 h 4622"/>
                <a:gd name="T4" fmla="*/ 2147483647 w 4624"/>
                <a:gd name="T5" fmla="*/ 2147483647 h 4622"/>
                <a:gd name="T6" fmla="*/ 2147483647 w 4624"/>
                <a:gd name="T7" fmla="*/ 2147483647 h 4622"/>
                <a:gd name="T8" fmla="*/ 2147483647 w 4624"/>
                <a:gd name="T9" fmla="*/ 2147483647 h 4622"/>
                <a:gd name="T10" fmla="*/ 2147483647 w 4624"/>
                <a:gd name="T11" fmla="*/ 2147483647 h 4622"/>
                <a:gd name="T12" fmla="*/ 2147483647 w 4624"/>
                <a:gd name="T13" fmla="*/ 2147483647 h 4622"/>
                <a:gd name="T14" fmla="*/ 2147483647 w 4624"/>
                <a:gd name="T15" fmla="*/ 2147483647 h 4622"/>
                <a:gd name="T16" fmla="*/ 2147483647 w 4624"/>
                <a:gd name="T17" fmla="*/ 2147483647 h 4622"/>
                <a:gd name="T18" fmla="*/ 2147483647 w 4624"/>
                <a:gd name="T19" fmla="*/ 2147483647 h 4622"/>
                <a:gd name="T20" fmla="*/ 2147483647 w 4624"/>
                <a:gd name="T21" fmla="*/ 2147483647 h 4622"/>
                <a:gd name="T22" fmla="*/ 2147483647 w 4624"/>
                <a:gd name="T23" fmla="*/ 2147483647 h 4622"/>
                <a:gd name="T24" fmla="*/ 2147483647 w 4624"/>
                <a:gd name="T25" fmla="*/ 2147483647 h 4622"/>
                <a:gd name="T26" fmla="*/ 0 w 4624"/>
                <a:gd name="T27" fmla="*/ 2147483647 h 4622"/>
                <a:gd name="T28" fmla="*/ 2147483647 w 4624"/>
                <a:gd name="T29" fmla="*/ 2147483647 h 4622"/>
                <a:gd name="T30" fmla="*/ 2147483647 w 4624"/>
                <a:gd name="T31" fmla="*/ 2147483647 h 4622"/>
                <a:gd name="T32" fmla="*/ 2147483647 w 4624"/>
                <a:gd name="T33" fmla="*/ 2147483647 h 4622"/>
                <a:gd name="T34" fmla="*/ 2147483647 w 4624"/>
                <a:gd name="T35" fmla="*/ 2147483647 h 4622"/>
                <a:gd name="T36" fmla="*/ 2147483647 w 4624"/>
                <a:gd name="T37" fmla="*/ 2147483647 h 4622"/>
                <a:gd name="T38" fmla="*/ 2147483647 w 4624"/>
                <a:gd name="T39" fmla="*/ 2147483647 h 4622"/>
                <a:gd name="T40" fmla="*/ 2147483647 w 4624"/>
                <a:gd name="T41" fmla="*/ 2147483647 h 4622"/>
                <a:gd name="T42" fmla="*/ 2147483647 w 4624"/>
                <a:gd name="T43" fmla="*/ 2147483647 h 4622"/>
                <a:gd name="T44" fmla="*/ 2147483647 w 4624"/>
                <a:gd name="T45" fmla="*/ 2147483647 h 4622"/>
                <a:gd name="T46" fmla="*/ 2147483647 w 4624"/>
                <a:gd name="T47" fmla="*/ 2147483647 h 4622"/>
                <a:gd name="T48" fmla="*/ 2147483647 w 4624"/>
                <a:gd name="T49" fmla="*/ 2147483647 h 4622"/>
                <a:gd name="T50" fmla="*/ 2147483647 w 4624"/>
                <a:gd name="T51" fmla="*/ 2147483647 h 4622"/>
                <a:gd name="T52" fmla="*/ 2147483647 w 4624"/>
                <a:gd name="T53" fmla="*/ 2147483647 h 4622"/>
                <a:gd name="T54" fmla="*/ 2147483647 w 4624"/>
                <a:gd name="T55" fmla="*/ 2147483647 h 4622"/>
                <a:gd name="T56" fmla="*/ 2147483647 w 4624"/>
                <a:gd name="T57" fmla="*/ 2147483647 h 4622"/>
                <a:gd name="T58" fmla="*/ 2147483647 w 4624"/>
                <a:gd name="T59" fmla="*/ 2147483647 h 4622"/>
                <a:gd name="T60" fmla="*/ 2147483647 w 4624"/>
                <a:gd name="T61" fmla="*/ 2147483647 h 4622"/>
                <a:gd name="T62" fmla="*/ 2147483647 w 4624"/>
                <a:gd name="T63" fmla="*/ 2147483647 h 4622"/>
                <a:gd name="T64" fmla="*/ 2147483647 w 4624"/>
                <a:gd name="T65" fmla="*/ 2147483647 h 4622"/>
                <a:gd name="T66" fmla="*/ 2147483647 w 4624"/>
                <a:gd name="T67" fmla="*/ 2147483647 h 4622"/>
                <a:gd name="T68" fmla="*/ 2147483647 w 4624"/>
                <a:gd name="T69" fmla="*/ 2147483647 h 4622"/>
                <a:gd name="T70" fmla="*/ 2147483647 w 4624"/>
                <a:gd name="T71" fmla="*/ 2147483647 h 4622"/>
                <a:gd name="T72" fmla="*/ 2147483647 w 4624"/>
                <a:gd name="T73" fmla="*/ 2147483647 h 4622"/>
                <a:gd name="T74" fmla="*/ 2147483647 w 4624"/>
                <a:gd name="T75" fmla="*/ 2147483647 h 4622"/>
                <a:gd name="T76" fmla="*/ 2147483647 w 4624"/>
                <a:gd name="T77" fmla="*/ 2147483647 h 4622"/>
                <a:gd name="T78" fmla="*/ 2147483647 w 4624"/>
                <a:gd name="T79" fmla="*/ 2147483647 h 4622"/>
                <a:gd name="T80" fmla="*/ 2147483647 w 4624"/>
                <a:gd name="T81" fmla="*/ 2147483647 h 4622"/>
                <a:gd name="T82" fmla="*/ 2147483647 w 4624"/>
                <a:gd name="T83" fmla="*/ 2147483647 h 4622"/>
                <a:gd name="T84" fmla="*/ 2147483647 w 4624"/>
                <a:gd name="T85" fmla="*/ 2147483647 h 4622"/>
                <a:gd name="T86" fmla="*/ 2147483647 w 4624"/>
                <a:gd name="T87" fmla="*/ 2147483647 h 4622"/>
                <a:gd name="T88" fmla="*/ 2147483647 w 4624"/>
                <a:gd name="T89" fmla="*/ 2147483647 h 4622"/>
                <a:gd name="T90" fmla="*/ 2147483647 w 4624"/>
                <a:gd name="T91" fmla="*/ 2147483647 h 4622"/>
                <a:gd name="T92" fmla="*/ 2147483647 w 4624"/>
                <a:gd name="T93" fmla="*/ 2147483647 h 4622"/>
                <a:gd name="T94" fmla="*/ 2147483647 w 4624"/>
                <a:gd name="T95" fmla="*/ 2147483647 h 4622"/>
                <a:gd name="T96" fmla="*/ 2147483647 w 4624"/>
                <a:gd name="T97" fmla="*/ 2147483647 h 4622"/>
                <a:gd name="T98" fmla="*/ 2147483647 w 4624"/>
                <a:gd name="T99" fmla="*/ 2147483647 h 4622"/>
                <a:gd name="T100" fmla="*/ 2147483647 w 4624"/>
                <a:gd name="T101" fmla="*/ 2147483647 h 4622"/>
                <a:gd name="T102" fmla="*/ 2147483647 w 4624"/>
                <a:gd name="T103" fmla="*/ 2147483647 h 4622"/>
                <a:gd name="T104" fmla="*/ 2147483647 w 4624"/>
                <a:gd name="T105" fmla="*/ 2147483647 h 4622"/>
                <a:gd name="T106" fmla="*/ 2147483647 w 4624"/>
                <a:gd name="T107" fmla="*/ 2147483647 h 4622"/>
                <a:gd name="T108" fmla="*/ 2147483647 w 4624"/>
                <a:gd name="T109" fmla="*/ 2147483647 h 46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624" h="4622">
                  <a:moveTo>
                    <a:pt x="3947" y="676"/>
                  </a:moveTo>
                  <a:lnTo>
                    <a:pt x="3905" y="635"/>
                  </a:lnTo>
                  <a:lnTo>
                    <a:pt x="3863" y="597"/>
                  </a:lnTo>
                  <a:lnTo>
                    <a:pt x="3820" y="558"/>
                  </a:lnTo>
                  <a:lnTo>
                    <a:pt x="3776" y="521"/>
                  </a:lnTo>
                  <a:lnTo>
                    <a:pt x="3731" y="486"/>
                  </a:lnTo>
                  <a:lnTo>
                    <a:pt x="3686" y="452"/>
                  </a:lnTo>
                  <a:lnTo>
                    <a:pt x="3641" y="419"/>
                  </a:lnTo>
                  <a:lnTo>
                    <a:pt x="3593" y="387"/>
                  </a:lnTo>
                  <a:lnTo>
                    <a:pt x="3546" y="355"/>
                  </a:lnTo>
                  <a:lnTo>
                    <a:pt x="3498" y="325"/>
                  </a:lnTo>
                  <a:lnTo>
                    <a:pt x="3449" y="298"/>
                  </a:lnTo>
                  <a:lnTo>
                    <a:pt x="3400" y="270"/>
                  </a:lnTo>
                  <a:lnTo>
                    <a:pt x="3349" y="244"/>
                  </a:lnTo>
                  <a:lnTo>
                    <a:pt x="3299" y="219"/>
                  </a:lnTo>
                  <a:lnTo>
                    <a:pt x="3248" y="196"/>
                  </a:lnTo>
                  <a:lnTo>
                    <a:pt x="3196" y="174"/>
                  </a:lnTo>
                  <a:lnTo>
                    <a:pt x="3144" y="153"/>
                  </a:lnTo>
                  <a:lnTo>
                    <a:pt x="3091" y="134"/>
                  </a:lnTo>
                  <a:lnTo>
                    <a:pt x="3038" y="115"/>
                  </a:lnTo>
                  <a:lnTo>
                    <a:pt x="2985" y="98"/>
                  </a:lnTo>
                  <a:lnTo>
                    <a:pt x="2930" y="82"/>
                  </a:lnTo>
                  <a:lnTo>
                    <a:pt x="2876" y="67"/>
                  </a:lnTo>
                  <a:lnTo>
                    <a:pt x="2821" y="55"/>
                  </a:lnTo>
                  <a:lnTo>
                    <a:pt x="2765" y="44"/>
                  </a:lnTo>
                  <a:lnTo>
                    <a:pt x="2709" y="33"/>
                  </a:lnTo>
                  <a:lnTo>
                    <a:pt x="2654" y="24"/>
                  </a:lnTo>
                  <a:lnTo>
                    <a:pt x="2598" y="17"/>
                  </a:lnTo>
                  <a:lnTo>
                    <a:pt x="2540" y="10"/>
                  </a:lnTo>
                  <a:lnTo>
                    <a:pt x="2483" y="5"/>
                  </a:lnTo>
                  <a:lnTo>
                    <a:pt x="2426" y="2"/>
                  </a:lnTo>
                  <a:lnTo>
                    <a:pt x="2369" y="0"/>
                  </a:lnTo>
                  <a:lnTo>
                    <a:pt x="2312" y="0"/>
                  </a:lnTo>
                  <a:lnTo>
                    <a:pt x="2253" y="0"/>
                  </a:lnTo>
                  <a:lnTo>
                    <a:pt x="2196" y="2"/>
                  </a:lnTo>
                  <a:lnTo>
                    <a:pt x="2139" y="5"/>
                  </a:lnTo>
                  <a:lnTo>
                    <a:pt x="2082" y="10"/>
                  </a:lnTo>
                  <a:lnTo>
                    <a:pt x="2024" y="17"/>
                  </a:lnTo>
                  <a:lnTo>
                    <a:pt x="1968" y="24"/>
                  </a:lnTo>
                  <a:lnTo>
                    <a:pt x="1913" y="33"/>
                  </a:lnTo>
                  <a:lnTo>
                    <a:pt x="1857" y="44"/>
                  </a:lnTo>
                  <a:lnTo>
                    <a:pt x="1801" y="55"/>
                  </a:lnTo>
                  <a:lnTo>
                    <a:pt x="1746" y="67"/>
                  </a:lnTo>
                  <a:lnTo>
                    <a:pt x="1692" y="82"/>
                  </a:lnTo>
                  <a:lnTo>
                    <a:pt x="1637" y="98"/>
                  </a:lnTo>
                  <a:lnTo>
                    <a:pt x="1584" y="115"/>
                  </a:lnTo>
                  <a:lnTo>
                    <a:pt x="1531" y="134"/>
                  </a:lnTo>
                  <a:lnTo>
                    <a:pt x="1478" y="153"/>
                  </a:lnTo>
                  <a:lnTo>
                    <a:pt x="1426" y="174"/>
                  </a:lnTo>
                  <a:lnTo>
                    <a:pt x="1374" y="196"/>
                  </a:lnTo>
                  <a:lnTo>
                    <a:pt x="1323" y="219"/>
                  </a:lnTo>
                  <a:lnTo>
                    <a:pt x="1273" y="244"/>
                  </a:lnTo>
                  <a:lnTo>
                    <a:pt x="1222" y="270"/>
                  </a:lnTo>
                  <a:lnTo>
                    <a:pt x="1173" y="298"/>
                  </a:lnTo>
                  <a:lnTo>
                    <a:pt x="1125" y="325"/>
                  </a:lnTo>
                  <a:lnTo>
                    <a:pt x="1076" y="355"/>
                  </a:lnTo>
                  <a:lnTo>
                    <a:pt x="1029" y="387"/>
                  </a:lnTo>
                  <a:lnTo>
                    <a:pt x="983" y="419"/>
                  </a:lnTo>
                  <a:lnTo>
                    <a:pt x="936" y="452"/>
                  </a:lnTo>
                  <a:lnTo>
                    <a:pt x="891" y="486"/>
                  </a:lnTo>
                  <a:lnTo>
                    <a:pt x="847" y="521"/>
                  </a:lnTo>
                  <a:lnTo>
                    <a:pt x="803" y="558"/>
                  </a:lnTo>
                  <a:lnTo>
                    <a:pt x="759" y="597"/>
                  </a:lnTo>
                  <a:lnTo>
                    <a:pt x="718" y="635"/>
                  </a:lnTo>
                  <a:lnTo>
                    <a:pt x="677" y="676"/>
                  </a:lnTo>
                  <a:lnTo>
                    <a:pt x="636" y="718"/>
                  </a:lnTo>
                  <a:lnTo>
                    <a:pt x="597" y="759"/>
                  </a:lnTo>
                  <a:lnTo>
                    <a:pt x="558" y="803"/>
                  </a:lnTo>
                  <a:lnTo>
                    <a:pt x="521" y="847"/>
                  </a:lnTo>
                  <a:lnTo>
                    <a:pt x="487" y="891"/>
                  </a:lnTo>
                  <a:lnTo>
                    <a:pt x="452" y="936"/>
                  </a:lnTo>
                  <a:lnTo>
                    <a:pt x="419" y="982"/>
                  </a:lnTo>
                  <a:lnTo>
                    <a:pt x="387" y="1029"/>
                  </a:lnTo>
                  <a:lnTo>
                    <a:pt x="355" y="1075"/>
                  </a:lnTo>
                  <a:lnTo>
                    <a:pt x="326" y="1125"/>
                  </a:lnTo>
                  <a:lnTo>
                    <a:pt x="298" y="1172"/>
                  </a:lnTo>
                  <a:lnTo>
                    <a:pt x="270" y="1222"/>
                  </a:lnTo>
                  <a:lnTo>
                    <a:pt x="244" y="1272"/>
                  </a:lnTo>
                  <a:lnTo>
                    <a:pt x="219" y="1323"/>
                  </a:lnTo>
                  <a:lnTo>
                    <a:pt x="197" y="1373"/>
                  </a:lnTo>
                  <a:lnTo>
                    <a:pt x="174" y="1425"/>
                  </a:lnTo>
                  <a:lnTo>
                    <a:pt x="153" y="1477"/>
                  </a:lnTo>
                  <a:lnTo>
                    <a:pt x="134" y="1530"/>
                  </a:lnTo>
                  <a:lnTo>
                    <a:pt x="115" y="1583"/>
                  </a:lnTo>
                  <a:lnTo>
                    <a:pt x="98" y="1637"/>
                  </a:lnTo>
                  <a:lnTo>
                    <a:pt x="82" y="1691"/>
                  </a:lnTo>
                  <a:lnTo>
                    <a:pt x="67" y="1746"/>
                  </a:lnTo>
                  <a:lnTo>
                    <a:pt x="56" y="1800"/>
                  </a:lnTo>
                  <a:lnTo>
                    <a:pt x="44" y="1856"/>
                  </a:lnTo>
                  <a:lnTo>
                    <a:pt x="33" y="1912"/>
                  </a:lnTo>
                  <a:lnTo>
                    <a:pt x="24" y="1968"/>
                  </a:lnTo>
                  <a:lnTo>
                    <a:pt x="17" y="2023"/>
                  </a:lnTo>
                  <a:lnTo>
                    <a:pt x="10" y="2081"/>
                  </a:lnTo>
                  <a:lnTo>
                    <a:pt x="5" y="2138"/>
                  </a:lnTo>
                  <a:lnTo>
                    <a:pt x="2" y="2195"/>
                  </a:lnTo>
                  <a:lnTo>
                    <a:pt x="0" y="2252"/>
                  </a:lnTo>
                  <a:lnTo>
                    <a:pt x="0" y="2311"/>
                  </a:lnTo>
                  <a:lnTo>
                    <a:pt x="0" y="2368"/>
                  </a:lnTo>
                  <a:lnTo>
                    <a:pt x="2" y="2425"/>
                  </a:lnTo>
                  <a:lnTo>
                    <a:pt x="5" y="2482"/>
                  </a:lnTo>
                  <a:lnTo>
                    <a:pt x="10" y="2539"/>
                  </a:lnTo>
                  <a:lnTo>
                    <a:pt x="17" y="2597"/>
                  </a:lnTo>
                  <a:lnTo>
                    <a:pt x="24" y="2652"/>
                  </a:lnTo>
                  <a:lnTo>
                    <a:pt x="33" y="2708"/>
                  </a:lnTo>
                  <a:lnTo>
                    <a:pt x="44" y="2764"/>
                  </a:lnTo>
                  <a:lnTo>
                    <a:pt x="56" y="2820"/>
                  </a:lnTo>
                  <a:lnTo>
                    <a:pt x="67" y="2874"/>
                  </a:lnTo>
                  <a:lnTo>
                    <a:pt x="82" y="2929"/>
                  </a:lnTo>
                  <a:lnTo>
                    <a:pt x="98" y="2983"/>
                  </a:lnTo>
                  <a:lnTo>
                    <a:pt x="115" y="3037"/>
                  </a:lnTo>
                  <a:lnTo>
                    <a:pt x="134" y="3090"/>
                  </a:lnTo>
                  <a:lnTo>
                    <a:pt x="153" y="3143"/>
                  </a:lnTo>
                  <a:lnTo>
                    <a:pt x="174" y="3195"/>
                  </a:lnTo>
                  <a:lnTo>
                    <a:pt x="197" y="3247"/>
                  </a:lnTo>
                  <a:lnTo>
                    <a:pt x="219" y="3297"/>
                  </a:lnTo>
                  <a:lnTo>
                    <a:pt x="244" y="3348"/>
                  </a:lnTo>
                  <a:lnTo>
                    <a:pt x="270" y="3398"/>
                  </a:lnTo>
                  <a:lnTo>
                    <a:pt x="298" y="3448"/>
                  </a:lnTo>
                  <a:lnTo>
                    <a:pt x="326" y="3497"/>
                  </a:lnTo>
                  <a:lnTo>
                    <a:pt x="355" y="3545"/>
                  </a:lnTo>
                  <a:lnTo>
                    <a:pt x="387" y="3591"/>
                  </a:lnTo>
                  <a:lnTo>
                    <a:pt x="419" y="3639"/>
                  </a:lnTo>
                  <a:lnTo>
                    <a:pt x="452" y="3684"/>
                  </a:lnTo>
                  <a:lnTo>
                    <a:pt x="487" y="3729"/>
                  </a:lnTo>
                  <a:lnTo>
                    <a:pt x="521" y="3775"/>
                  </a:lnTo>
                  <a:lnTo>
                    <a:pt x="558" y="3819"/>
                  </a:lnTo>
                  <a:lnTo>
                    <a:pt x="597" y="3861"/>
                  </a:lnTo>
                  <a:lnTo>
                    <a:pt x="636" y="3904"/>
                  </a:lnTo>
                  <a:lnTo>
                    <a:pt x="677" y="3945"/>
                  </a:lnTo>
                  <a:lnTo>
                    <a:pt x="718" y="3985"/>
                  </a:lnTo>
                  <a:lnTo>
                    <a:pt x="759" y="4025"/>
                  </a:lnTo>
                  <a:lnTo>
                    <a:pt x="803" y="4062"/>
                  </a:lnTo>
                  <a:lnTo>
                    <a:pt x="847" y="4099"/>
                  </a:lnTo>
                  <a:lnTo>
                    <a:pt x="891" y="4135"/>
                  </a:lnTo>
                  <a:lnTo>
                    <a:pt x="936" y="4170"/>
                  </a:lnTo>
                  <a:lnTo>
                    <a:pt x="983" y="4203"/>
                  </a:lnTo>
                  <a:lnTo>
                    <a:pt x="1029" y="4235"/>
                  </a:lnTo>
                  <a:lnTo>
                    <a:pt x="1076" y="4265"/>
                  </a:lnTo>
                  <a:lnTo>
                    <a:pt x="1125" y="4295"/>
                  </a:lnTo>
                  <a:lnTo>
                    <a:pt x="1173" y="4324"/>
                  </a:lnTo>
                  <a:lnTo>
                    <a:pt x="1222" y="4350"/>
                  </a:lnTo>
                  <a:lnTo>
                    <a:pt x="1273" y="4377"/>
                  </a:lnTo>
                  <a:lnTo>
                    <a:pt x="1323" y="4401"/>
                  </a:lnTo>
                  <a:lnTo>
                    <a:pt x="1374" y="4425"/>
                  </a:lnTo>
                  <a:lnTo>
                    <a:pt x="1426" y="4446"/>
                  </a:lnTo>
                  <a:lnTo>
                    <a:pt x="1478" y="4467"/>
                  </a:lnTo>
                  <a:lnTo>
                    <a:pt x="1531" y="4487"/>
                  </a:lnTo>
                  <a:lnTo>
                    <a:pt x="1584" y="4505"/>
                  </a:lnTo>
                  <a:lnTo>
                    <a:pt x="1637" y="4522"/>
                  </a:lnTo>
                  <a:lnTo>
                    <a:pt x="1692" y="4538"/>
                  </a:lnTo>
                  <a:lnTo>
                    <a:pt x="1746" y="4553"/>
                  </a:lnTo>
                  <a:lnTo>
                    <a:pt x="1801" y="4566"/>
                  </a:lnTo>
                  <a:lnTo>
                    <a:pt x="1857" y="4576"/>
                  </a:lnTo>
                  <a:lnTo>
                    <a:pt x="1913" y="4587"/>
                  </a:lnTo>
                  <a:lnTo>
                    <a:pt x="1968" y="4596"/>
                  </a:lnTo>
                  <a:lnTo>
                    <a:pt x="2024" y="4604"/>
                  </a:lnTo>
                  <a:lnTo>
                    <a:pt x="2082" y="4610"/>
                  </a:lnTo>
                  <a:lnTo>
                    <a:pt x="2139" y="4615"/>
                  </a:lnTo>
                  <a:lnTo>
                    <a:pt x="2196" y="4619"/>
                  </a:lnTo>
                  <a:lnTo>
                    <a:pt x="2253" y="4620"/>
                  </a:lnTo>
                  <a:lnTo>
                    <a:pt x="2312" y="4622"/>
                  </a:lnTo>
                  <a:lnTo>
                    <a:pt x="2369" y="4620"/>
                  </a:lnTo>
                  <a:lnTo>
                    <a:pt x="2426" y="4619"/>
                  </a:lnTo>
                  <a:lnTo>
                    <a:pt x="2483" y="4615"/>
                  </a:lnTo>
                  <a:lnTo>
                    <a:pt x="2540" y="4610"/>
                  </a:lnTo>
                  <a:lnTo>
                    <a:pt x="2598" y="4604"/>
                  </a:lnTo>
                  <a:lnTo>
                    <a:pt x="2654" y="4596"/>
                  </a:lnTo>
                  <a:lnTo>
                    <a:pt x="2709" y="4587"/>
                  </a:lnTo>
                  <a:lnTo>
                    <a:pt x="2765" y="4576"/>
                  </a:lnTo>
                  <a:lnTo>
                    <a:pt x="2821" y="4566"/>
                  </a:lnTo>
                  <a:lnTo>
                    <a:pt x="2876" y="4553"/>
                  </a:lnTo>
                  <a:lnTo>
                    <a:pt x="2930" y="4538"/>
                  </a:lnTo>
                  <a:lnTo>
                    <a:pt x="2985" y="4522"/>
                  </a:lnTo>
                  <a:lnTo>
                    <a:pt x="3038" y="4505"/>
                  </a:lnTo>
                  <a:lnTo>
                    <a:pt x="3091" y="4487"/>
                  </a:lnTo>
                  <a:lnTo>
                    <a:pt x="3144" y="4467"/>
                  </a:lnTo>
                  <a:lnTo>
                    <a:pt x="3196" y="4446"/>
                  </a:lnTo>
                  <a:lnTo>
                    <a:pt x="3248" y="4425"/>
                  </a:lnTo>
                  <a:lnTo>
                    <a:pt x="3299" y="4401"/>
                  </a:lnTo>
                  <a:lnTo>
                    <a:pt x="3349" y="4377"/>
                  </a:lnTo>
                  <a:lnTo>
                    <a:pt x="3400" y="4350"/>
                  </a:lnTo>
                  <a:lnTo>
                    <a:pt x="3449" y="4324"/>
                  </a:lnTo>
                  <a:lnTo>
                    <a:pt x="3498" y="4295"/>
                  </a:lnTo>
                  <a:lnTo>
                    <a:pt x="3546" y="4265"/>
                  </a:lnTo>
                  <a:lnTo>
                    <a:pt x="3593" y="4235"/>
                  </a:lnTo>
                  <a:lnTo>
                    <a:pt x="3641" y="4203"/>
                  </a:lnTo>
                  <a:lnTo>
                    <a:pt x="3686" y="4170"/>
                  </a:lnTo>
                  <a:lnTo>
                    <a:pt x="3731" y="4135"/>
                  </a:lnTo>
                  <a:lnTo>
                    <a:pt x="3776" y="4099"/>
                  </a:lnTo>
                  <a:lnTo>
                    <a:pt x="3820" y="4062"/>
                  </a:lnTo>
                  <a:lnTo>
                    <a:pt x="3863" y="4025"/>
                  </a:lnTo>
                  <a:lnTo>
                    <a:pt x="3905" y="3985"/>
                  </a:lnTo>
                  <a:lnTo>
                    <a:pt x="3947" y="3945"/>
                  </a:lnTo>
                  <a:lnTo>
                    <a:pt x="3986" y="3904"/>
                  </a:lnTo>
                  <a:lnTo>
                    <a:pt x="4026" y="3861"/>
                  </a:lnTo>
                  <a:lnTo>
                    <a:pt x="4064" y="3819"/>
                  </a:lnTo>
                  <a:lnTo>
                    <a:pt x="4101" y="3775"/>
                  </a:lnTo>
                  <a:lnTo>
                    <a:pt x="4137" y="3729"/>
                  </a:lnTo>
                  <a:lnTo>
                    <a:pt x="4171" y="3684"/>
                  </a:lnTo>
                  <a:lnTo>
                    <a:pt x="4205" y="3639"/>
                  </a:lnTo>
                  <a:lnTo>
                    <a:pt x="4237" y="3591"/>
                  </a:lnTo>
                  <a:lnTo>
                    <a:pt x="4267" y="3545"/>
                  </a:lnTo>
                  <a:lnTo>
                    <a:pt x="4296" y="3497"/>
                  </a:lnTo>
                  <a:lnTo>
                    <a:pt x="4326" y="3448"/>
                  </a:lnTo>
                  <a:lnTo>
                    <a:pt x="4352" y="3398"/>
                  </a:lnTo>
                  <a:lnTo>
                    <a:pt x="4379" y="3348"/>
                  </a:lnTo>
                  <a:lnTo>
                    <a:pt x="4403" y="3297"/>
                  </a:lnTo>
                  <a:lnTo>
                    <a:pt x="4427" y="3247"/>
                  </a:lnTo>
                  <a:lnTo>
                    <a:pt x="4448" y="3195"/>
                  </a:lnTo>
                  <a:lnTo>
                    <a:pt x="4469" y="3143"/>
                  </a:lnTo>
                  <a:lnTo>
                    <a:pt x="4489" y="3090"/>
                  </a:lnTo>
                  <a:lnTo>
                    <a:pt x="4508" y="3037"/>
                  </a:lnTo>
                  <a:lnTo>
                    <a:pt x="4524" y="2983"/>
                  </a:lnTo>
                  <a:lnTo>
                    <a:pt x="4540" y="2929"/>
                  </a:lnTo>
                  <a:lnTo>
                    <a:pt x="4555" y="2874"/>
                  </a:lnTo>
                  <a:lnTo>
                    <a:pt x="4568" y="2820"/>
                  </a:lnTo>
                  <a:lnTo>
                    <a:pt x="4578" y="2764"/>
                  </a:lnTo>
                  <a:lnTo>
                    <a:pt x="4589" y="2708"/>
                  </a:lnTo>
                  <a:lnTo>
                    <a:pt x="4598" y="2652"/>
                  </a:lnTo>
                  <a:lnTo>
                    <a:pt x="4606" y="2597"/>
                  </a:lnTo>
                  <a:lnTo>
                    <a:pt x="4612" y="2539"/>
                  </a:lnTo>
                  <a:lnTo>
                    <a:pt x="4617" y="2482"/>
                  </a:lnTo>
                  <a:lnTo>
                    <a:pt x="4621" y="2425"/>
                  </a:lnTo>
                  <a:lnTo>
                    <a:pt x="4622" y="2368"/>
                  </a:lnTo>
                  <a:lnTo>
                    <a:pt x="4624" y="2311"/>
                  </a:lnTo>
                  <a:lnTo>
                    <a:pt x="4622" y="2252"/>
                  </a:lnTo>
                  <a:lnTo>
                    <a:pt x="4621" y="2195"/>
                  </a:lnTo>
                  <a:lnTo>
                    <a:pt x="4617" y="2138"/>
                  </a:lnTo>
                  <a:lnTo>
                    <a:pt x="4612" y="2081"/>
                  </a:lnTo>
                  <a:lnTo>
                    <a:pt x="4606" y="2023"/>
                  </a:lnTo>
                  <a:lnTo>
                    <a:pt x="4598" y="1968"/>
                  </a:lnTo>
                  <a:lnTo>
                    <a:pt x="4589" y="1912"/>
                  </a:lnTo>
                  <a:lnTo>
                    <a:pt x="4578" y="1856"/>
                  </a:lnTo>
                  <a:lnTo>
                    <a:pt x="4568" y="1800"/>
                  </a:lnTo>
                  <a:lnTo>
                    <a:pt x="4555" y="1746"/>
                  </a:lnTo>
                  <a:lnTo>
                    <a:pt x="4540" y="1691"/>
                  </a:lnTo>
                  <a:lnTo>
                    <a:pt x="4524" y="1637"/>
                  </a:lnTo>
                  <a:lnTo>
                    <a:pt x="4508" y="1583"/>
                  </a:lnTo>
                  <a:lnTo>
                    <a:pt x="4489" y="1530"/>
                  </a:lnTo>
                  <a:lnTo>
                    <a:pt x="4469" y="1477"/>
                  </a:lnTo>
                  <a:lnTo>
                    <a:pt x="4448" y="1425"/>
                  </a:lnTo>
                  <a:lnTo>
                    <a:pt x="4427" y="1373"/>
                  </a:lnTo>
                  <a:lnTo>
                    <a:pt x="4403" y="1323"/>
                  </a:lnTo>
                  <a:lnTo>
                    <a:pt x="4379" y="1272"/>
                  </a:lnTo>
                  <a:lnTo>
                    <a:pt x="4352" y="1222"/>
                  </a:lnTo>
                  <a:lnTo>
                    <a:pt x="4326" y="1172"/>
                  </a:lnTo>
                  <a:lnTo>
                    <a:pt x="4296" y="1125"/>
                  </a:lnTo>
                  <a:lnTo>
                    <a:pt x="4267" y="1075"/>
                  </a:lnTo>
                  <a:lnTo>
                    <a:pt x="4237" y="1029"/>
                  </a:lnTo>
                  <a:lnTo>
                    <a:pt x="4205" y="982"/>
                  </a:lnTo>
                  <a:lnTo>
                    <a:pt x="4171" y="936"/>
                  </a:lnTo>
                  <a:lnTo>
                    <a:pt x="4137" y="891"/>
                  </a:lnTo>
                  <a:lnTo>
                    <a:pt x="4101" y="847"/>
                  </a:lnTo>
                  <a:lnTo>
                    <a:pt x="4064" y="803"/>
                  </a:lnTo>
                  <a:lnTo>
                    <a:pt x="4026" y="759"/>
                  </a:lnTo>
                  <a:lnTo>
                    <a:pt x="3986" y="718"/>
                  </a:lnTo>
                  <a:lnTo>
                    <a:pt x="3947" y="676"/>
                  </a:lnTo>
                  <a:close/>
                  <a:moveTo>
                    <a:pt x="2312" y="4550"/>
                  </a:moveTo>
                  <a:lnTo>
                    <a:pt x="2196" y="4547"/>
                  </a:lnTo>
                  <a:lnTo>
                    <a:pt x="2083" y="4538"/>
                  </a:lnTo>
                  <a:lnTo>
                    <a:pt x="1970" y="4525"/>
                  </a:lnTo>
                  <a:lnTo>
                    <a:pt x="1861" y="4505"/>
                  </a:lnTo>
                  <a:lnTo>
                    <a:pt x="1752" y="4479"/>
                  </a:lnTo>
                  <a:lnTo>
                    <a:pt x="1645" y="4449"/>
                  </a:lnTo>
                  <a:lnTo>
                    <a:pt x="1541" y="4414"/>
                  </a:lnTo>
                  <a:lnTo>
                    <a:pt x="1440" y="4374"/>
                  </a:lnTo>
                  <a:lnTo>
                    <a:pt x="1341" y="4329"/>
                  </a:lnTo>
                  <a:lnTo>
                    <a:pt x="1243" y="4280"/>
                  </a:lnTo>
                  <a:lnTo>
                    <a:pt x="1150" y="4225"/>
                  </a:lnTo>
                  <a:lnTo>
                    <a:pt x="1059" y="4167"/>
                  </a:lnTo>
                  <a:lnTo>
                    <a:pt x="971" y="4104"/>
                  </a:lnTo>
                  <a:lnTo>
                    <a:pt x="887" y="4038"/>
                  </a:lnTo>
                  <a:lnTo>
                    <a:pt x="806" y="3967"/>
                  </a:lnTo>
                  <a:lnTo>
                    <a:pt x="727" y="3893"/>
                  </a:lnTo>
                  <a:lnTo>
                    <a:pt x="653" y="3816"/>
                  </a:lnTo>
                  <a:lnTo>
                    <a:pt x="582" y="3733"/>
                  </a:lnTo>
                  <a:lnTo>
                    <a:pt x="516" y="3650"/>
                  </a:lnTo>
                  <a:lnTo>
                    <a:pt x="453" y="3562"/>
                  </a:lnTo>
                  <a:lnTo>
                    <a:pt x="395" y="3470"/>
                  </a:lnTo>
                  <a:lnTo>
                    <a:pt x="342" y="3377"/>
                  </a:lnTo>
                  <a:lnTo>
                    <a:pt x="292" y="3280"/>
                  </a:lnTo>
                  <a:lnTo>
                    <a:pt x="247" y="3182"/>
                  </a:lnTo>
                  <a:lnTo>
                    <a:pt x="207" y="3079"/>
                  </a:lnTo>
                  <a:lnTo>
                    <a:pt x="171" y="2976"/>
                  </a:lnTo>
                  <a:lnTo>
                    <a:pt x="141" y="2869"/>
                  </a:lnTo>
                  <a:lnTo>
                    <a:pt x="115" y="2761"/>
                  </a:lnTo>
                  <a:lnTo>
                    <a:pt x="97" y="2651"/>
                  </a:lnTo>
                  <a:lnTo>
                    <a:pt x="82" y="2539"/>
                  </a:lnTo>
                  <a:lnTo>
                    <a:pt x="73" y="2425"/>
                  </a:lnTo>
                  <a:lnTo>
                    <a:pt x="70" y="2311"/>
                  </a:lnTo>
                  <a:lnTo>
                    <a:pt x="73" y="2195"/>
                  </a:lnTo>
                  <a:lnTo>
                    <a:pt x="82" y="2082"/>
                  </a:lnTo>
                  <a:lnTo>
                    <a:pt x="97" y="1969"/>
                  </a:lnTo>
                  <a:lnTo>
                    <a:pt x="115" y="1860"/>
                  </a:lnTo>
                  <a:lnTo>
                    <a:pt x="141" y="1751"/>
                  </a:lnTo>
                  <a:lnTo>
                    <a:pt x="171" y="1644"/>
                  </a:lnTo>
                  <a:lnTo>
                    <a:pt x="207" y="1541"/>
                  </a:lnTo>
                  <a:lnTo>
                    <a:pt x="247" y="1440"/>
                  </a:lnTo>
                  <a:lnTo>
                    <a:pt x="292" y="1340"/>
                  </a:lnTo>
                  <a:lnTo>
                    <a:pt x="342" y="1243"/>
                  </a:lnTo>
                  <a:lnTo>
                    <a:pt x="395" y="1150"/>
                  </a:lnTo>
                  <a:lnTo>
                    <a:pt x="453" y="1058"/>
                  </a:lnTo>
                  <a:lnTo>
                    <a:pt x="516" y="970"/>
                  </a:lnTo>
                  <a:lnTo>
                    <a:pt x="582" y="887"/>
                  </a:lnTo>
                  <a:lnTo>
                    <a:pt x="653" y="805"/>
                  </a:lnTo>
                  <a:lnTo>
                    <a:pt x="727" y="727"/>
                  </a:lnTo>
                  <a:lnTo>
                    <a:pt x="806" y="653"/>
                  </a:lnTo>
                  <a:lnTo>
                    <a:pt x="887" y="582"/>
                  </a:lnTo>
                  <a:lnTo>
                    <a:pt x="971" y="516"/>
                  </a:lnTo>
                  <a:lnTo>
                    <a:pt x="1059" y="453"/>
                  </a:lnTo>
                  <a:lnTo>
                    <a:pt x="1150" y="395"/>
                  </a:lnTo>
                  <a:lnTo>
                    <a:pt x="1243" y="341"/>
                  </a:lnTo>
                  <a:lnTo>
                    <a:pt x="1341" y="292"/>
                  </a:lnTo>
                  <a:lnTo>
                    <a:pt x="1440" y="247"/>
                  </a:lnTo>
                  <a:lnTo>
                    <a:pt x="1541" y="207"/>
                  </a:lnTo>
                  <a:lnTo>
                    <a:pt x="1645" y="171"/>
                  </a:lnTo>
                  <a:lnTo>
                    <a:pt x="1752" y="141"/>
                  </a:lnTo>
                  <a:lnTo>
                    <a:pt x="1861" y="115"/>
                  </a:lnTo>
                  <a:lnTo>
                    <a:pt x="1970" y="97"/>
                  </a:lnTo>
                  <a:lnTo>
                    <a:pt x="2083" y="82"/>
                  </a:lnTo>
                  <a:lnTo>
                    <a:pt x="2196" y="73"/>
                  </a:lnTo>
                  <a:lnTo>
                    <a:pt x="2312" y="70"/>
                  </a:lnTo>
                  <a:lnTo>
                    <a:pt x="2426" y="73"/>
                  </a:lnTo>
                  <a:lnTo>
                    <a:pt x="2540" y="82"/>
                  </a:lnTo>
                  <a:lnTo>
                    <a:pt x="2652" y="97"/>
                  </a:lnTo>
                  <a:lnTo>
                    <a:pt x="2763" y="115"/>
                  </a:lnTo>
                  <a:lnTo>
                    <a:pt x="2870" y="141"/>
                  </a:lnTo>
                  <a:lnTo>
                    <a:pt x="2977" y="171"/>
                  </a:lnTo>
                  <a:lnTo>
                    <a:pt x="3081" y="207"/>
                  </a:lnTo>
                  <a:lnTo>
                    <a:pt x="3183" y="247"/>
                  </a:lnTo>
                  <a:lnTo>
                    <a:pt x="3281" y="292"/>
                  </a:lnTo>
                  <a:lnTo>
                    <a:pt x="3379" y="341"/>
                  </a:lnTo>
                  <a:lnTo>
                    <a:pt x="3472" y="395"/>
                  </a:lnTo>
                  <a:lnTo>
                    <a:pt x="3563" y="453"/>
                  </a:lnTo>
                  <a:lnTo>
                    <a:pt x="3651" y="516"/>
                  </a:lnTo>
                  <a:lnTo>
                    <a:pt x="3736" y="582"/>
                  </a:lnTo>
                  <a:lnTo>
                    <a:pt x="3818" y="653"/>
                  </a:lnTo>
                  <a:lnTo>
                    <a:pt x="3895" y="727"/>
                  </a:lnTo>
                  <a:lnTo>
                    <a:pt x="3969" y="805"/>
                  </a:lnTo>
                  <a:lnTo>
                    <a:pt x="4040" y="887"/>
                  </a:lnTo>
                  <a:lnTo>
                    <a:pt x="4106" y="970"/>
                  </a:lnTo>
                  <a:lnTo>
                    <a:pt x="4169" y="1058"/>
                  </a:lnTo>
                  <a:lnTo>
                    <a:pt x="4227" y="1150"/>
                  </a:lnTo>
                  <a:lnTo>
                    <a:pt x="4282" y="1243"/>
                  </a:lnTo>
                  <a:lnTo>
                    <a:pt x="4331" y="1340"/>
                  </a:lnTo>
                  <a:lnTo>
                    <a:pt x="4376" y="1440"/>
                  </a:lnTo>
                  <a:lnTo>
                    <a:pt x="4416" y="1541"/>
                  </a:lnTo>
                  <a:lnTo>
                    <a:pt x="4451" y="1644"/>
                  </a:lnTo>
                  <a:lnTo>
                    <a:pt x="4481" y="1751"/>
                  </a:lnTo>
                  <a:lnTo>
                    <a:pt x="4507" y="1860"/>
                  </a:lnTo>
                  <a:lnTo>
                    <a:pt x="4527" y="1969"/>
                  </a:lnTo>
                  <a:lnTo>
                    <a:pt x="4540" y="2082"/>
                  </a:lnTo>
                  <a:lnTo>
                    <a:pt x="4549" y="2195"/>
                  </a:lnTo>
                  <a:lnTo>
                    <a:pt x="4552" y="2311"/>
                  </a:lnTo>
                  <a:lnTo>
                    <a:pt x="4549" y="2425"/>
                  </a:lnTo>
                  <a:lnTo>
                    <a:pt x="4540" y="2539"/>
                  </a:lnTo>
                  <a:lnTo>
                    <a:pt x="4527" y="2651"/>
                  </a:lnTo>
                  <a:lnTo>
                    <a:pt x="4507" y="2761"/>
                  </a:lnTo>
                  <a:lnTo>
                    <a:pt x="4481" y="2869"/>
                  </a:lnTo>
                  <a:lnTo>
                    <a:pt x="4451" y="2976"/>
                  </a:lnTo>
                  <a:lnTo>
                    <a:pt x="4416" y="3079"/>
                  </a:lnTo>
                  <a:lnTo>
                    <a:pt x="4376" y="3182"/>
                  </a:lnTo>
                  <a:lnTo>
                    <a:pt x="4331" y="3280"/>
                  </a:lnTo>
                  <a:lnTo>
                    <a:pt x="4282" y="3377"/>
                  </a:lnTo>
                  <a:lnTo>
                    <a:pt x="4227" y="3470"/>
                  </a:lnTo>
                  <a:lnTo>
                    <a:pt x="4169" y="3562"/>
                  </a:lnTo>
                  <a:lnTo>
                    <a:pt x="4106" y="3650"/>
                  </a:lnTo>
                  <a:lnTo>
                    <a:pt x="4040" y="3733"/>
                  </a:lnTo>
                  <a:lnTo>
                    <a:pt x="3969" y="3816"/>
                  </a:lnTo>
                  <a:lnTo>
                    <a:pt x="3895" y="3893"/>
                  </a:lnTo>
                  <a:lnTo>
                    <a:pt x="3818" y="3967"/>
                  </a:lnTo>
                  <a:lnTo>
                    <a:pt x="3736" y="4038"/>
                  </a:lnTo>
                  <a:lnTo>
                    <a:pt x="3651" y="4104"/>
                  </a:lnTo>
                  <a:lnTo>
                    <a:pt x="3563" y="4167"/>
                  </a:lnTo>
                  <a:lnTo>
                    <a:pt x="3472" y="4225"/>
                  </a:lnTo>
                  <a:lnTo>
                    <a:pt x="3379" y="4280"/>
                  </a:lnTo>
                  <a:lnTo>
                    <a:pt x="3281" y="4329"/>
                  </a:lnTo>
                  <a:lnTo>
                    <a:pt x="3183" y="4374"/>
                  </a:lnTo>
                  <a:lnTo>
                    <a:pt x="3081" y="4414"/>
                  </a:lnTo>
                  <a:lnTo>
                    <a:pt x="2977" y="4449"/>
                  </a:lnTo>
                  <a:lnTo>
                    <a:pt x="2870" y="4479"/>
                  </a:lnTo>
                  <a:lnTo>
                    <a:pt x="2763" y="4505"/>
                  </a:lnTo>
                  <a:lnTo>
                    <a:pt x="2652" y="4525"/>
                  </a:lnTo>
                  <a:lnTo>
                    <a:pt x="2540" y="4538"/>
                  </a:lnTo>
                  <a:lnTo>
                    <a:pt x="2426" y="4547"/>
                  </a:lnTo>
                  <a:lnTo>
                    <a:pt x="2312" y="455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39" name="Freeform 42"/>
            <p:cNvSpPr>
              <a:spLocks/>
            </p:cNvSpPr>
            <p:nvPr userDrawn="1"/>
          </p:nvSpPr>
          <p:spPr bwMode="auto">
            <a:xfrm>
              <a:off x="5581651" y="3403600"/>
              <a:ext cx="128588" cy="122237"/>
            </a:xfrm>
            <a:custGeom>
              <a:avLst/>
              <a:gdLst>
                <a:gd name="T0" fmla="*/ 2147483647 w 162"/>
                <a:gd name="T1" fmla="*/ 2147483647 h 153"/>
                <a:gd name="T2" fmla="*/ 2147483647 w 162"/>
                <a:gd name="T3" fmla="*/ 2147483647 h 153"/>
                <a:gd name="T4" fmla="*/ 2147483647 w 162"/>
                <a:gd name="T5" fmla="*/ 2147483647 h 153"/>
                <a:gd name="T6" fmla="*/ 2147483647 w 162"/>
                <a:gd name="T7" fmla="*/ 2147483647 h 153"/>
                <a:gd name="T8" fmla="*/ 2147483647 w 162"/>
                <a:gd name="T9" fmla="*/ 2147483647 h 153"/>
                <a:gd name="T10" fmla="*/ 2147483647 w 162"/>
                <a:gd name="T11" fmla="*/ 2147483647 h 153"/>
                <a:gd name="T12" fmla="*/ 2147483647 w 162"/>
                <a:gd name="T13" fmla="*/ 2147483647 h 153"/>
                <a:gd name="T14" fmla="*/ 2147483647 w 162"/>
                <a:gd name="T15" fmla="*/ 2147483647 h 153"/>
                <a:gd name="T16" fmla="*/ 2147483647 w 162"/>
                <a:gd name="T17" fmla="*/ 2147483647 h 153"/>
                <a:gd name="T18" fmla="*/ 2147483647 w 162"/>
                <a:gd name="T19" fmla="*/ 0 h 153"/>
                <a:gd name="T20" fmla="*/ 2147483647 w 162"/>
                <a:gd name="T21" fmla="*/ 2147483647 h 153"/>
                <a:gd name="T22" fmla="*/ 2147483647 w 162"/>
                <a:gd name="T23" fmla="*/ 2147483647 h 153"/>
                <a:gd name="T24" fmla="*/ 2147483647 w 162"/>
                <a:gd name="T25" fmla="*/ 2147483647 h 153"/>
                <a:gd name="T26" fmla="*/ 2147483647 w 162"/>
                <a:gd name="T27" fmla="*/ 2147483647 h 153"/>
                <a:gd name="T28" fmla="*/ 0 w 162"/>
                <a:gd name="T29" fmla="*/ 2147483647 h 153"/>
                <a:gd name="T30" fmla="*/ 2147483647 w 162"/>
                <a:gd name="T31" fmla="*/ 2147483647 h 153"/>
                <a:gd name="T32" fmla="*/ 2147483647 w 162"/>
                <a:gd name="T33" fmla="*/ 2147483647 h 153"/>
                <a:gd name="T34" fmla="*/ 2147483647 w 162"/>
                <a:gd name="T35" fmla="*/ 2147483647 h 153"/>
                <a:gd name="T36" fmla="*/ 2147483647 w 162"/>
                <a:gd name="T37" fmla="*/ 2147483647 h 153"/>
                <a:gd name="T38" fmla="*/ 2147483647 w 162"/>
                <a:gd name="T39" fmla="*/ 2147483647 h 153"/>
                <a:gd name="T40" fmla="*/ 2147483647 w 162"/>
                <a:gd name="T41" fmla="*/ 2147483647 h 153"/>
                <a:gd name="T42" fmla="*/ 2147483647 w 162"/>
                <a:gd name="T43" fmla="*/ 2147483647 h 153"/>
                <a:gd name="T44" fmla="*/ 2147483647 w 162"/>
                <a:gd name="T45" fmla="*/ 2147483647 h 153"/>
                <a:gd name="T46" fmla="*/ 2147483647 w 162"/>
                <a:gd name="T47" fmla="*/ 2147483647 h 153"/>
                <a:gd name="T48" fmla="*/ 2147483647 w 162"/>
                <a:gd name="T49" fmla="*/ 2147483647 h 153"/>
                <a:gd name="T50" fmla="*/ 2147483647 w 162"/>
                <a:gd name="T51" fmla="*/ 2147483647 h 153"/>
                <a:gd name="T52" fmla="*/ 2147483647 w 162"/>
                <a:gd name="T53" fmla="*/ 2147483647 h 153"/>
                <a:gd name="T54" fmla="*/ 2147483647 w 162"/>
                <a:gd name="T55" fmla="*/ 2147483647 h 153"/>
                <a:gd name="T56" fmla="*/ 2147483647 w 162"/>
                <a:gd name="T57" fmla="*/ 2147483647 h 153"/>
                <a:gd name="T58" fmla="*/ 2147483647 w 162"/>
                <a:gd name="T59" fmla="*/ 2147483647 h 153"/>
                <a:gd name="T60" fmla="*/ 2147483647 w 162"/>
                <a:gd name="T61" fmla="*/ 2147483647 h 153"/>
                <a:gd name="T62" fmla="*/ 2147483647 w 162"/>
                <a:gd name="T63" fmla="*/ 2147483647 h 153"/>
                <a:gd name="T64" fmla="*/ 2147483647 w 162"/>
                <a:gd name="T65" fmla="*/ 2147483647 h 153"/>
                <a:gd name="T66" fmla="*/ 2147483647 w 162"/>
                <a:gd name="T67" fmla="*/ 2147483647 h 153"/>
                <a:gd name="T68" fmla="*/ 2147483647 w 162"/>
                <a:gd name="T69" fmla="*/ 2147483647 h 153"/>
                <a:gd name="T70" fmla="*/ 2147483647 w 162"/>
                <a:gd name="T71" fmla="*/ 2147483647 h 153"/>
                <a:gd name="T72" fmla="*/ 2147483647 w 162"/>
                <a:gd name="T73" fmla="*/ 2147483647 h 153"/>
                <a:gd name="T74" fmla="*/ 2147483647 w 162"/>
                <a:gd name="T75" fmla="*/ 2147483647 h 153"/>
                <a:gd name="T76" fmla="*/ 2147483647 w 162"/>
                <a:gd name="T77" fmla="*/ 2147483647 h 153"/>
                <a:gd name="T78" fmla="*/ 2147483647 w 162"/>
                <a:gd name="T79" fmla="*/ 2147483647 h 153"/>
                <a:gd name="T80" fmla="*/ 2147483647 w 162"/>
                <a:gd name="T81" fmla="*/ 2147483647 h 153"/>
                <a:gd name="T82" fmla="*/ 2147483647 w 162"/>
                <a:gd name="T83" fmla="*/ 2147483647 h 153"/>
                <a:gd name="T84" fmla="*/ 2147483647 w 162"/>
                <a:gd name="T85" fmla="*/ 2147483647 h 153"/>
                <a:gd name="T86" fmla="*/ 2147483647 w 162"/>
                <a:gd name="T87" fmla="*/ 2147483647 h 153"/>
                <a:gd name="T88" fmla="*/ 2147483647 w 162"/>
                <a:gd name="T89" fmla="*/ 2147483647 h 153"/>
                <a:gd name="T90" fmla="*/ 2147483647 w 162"/>
                <a:gd name="T91" fmla="*/ 2147483647 h 153"/>
                <a:gd name="T92" fmla="*/ 2147483647 w 162"/>
                <a:gd name="T93" fmla="*/ 2147483647 h 153"/>
                <a:gd name="T94" fmla="*/ 2147483647 w 162"/>
                <a:gd name="T95" fmla="*/ 2147483647 h 1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2" h="153">
                  <a:moveTo>
                    <a:pt x="142" y="52"/>
                  </a:moveTo>
                  <a:lnTo>
                    <a:pt x="134" y="48"/>
                  </a:lnTo>
                  <a:lnTo>
                    <a:pt x="127" y="45"/>
                  </a:lnTo>
                  <a:lnTo>
                    <a:pt x="121" y="42"/>
                  </a:lnTo>
                  <a:lnTo>
                    <a:pt x="114" y="42"/>
                  </a:lnTo>
                  <a:lnTo>
                    <a:pt x="108" y="44"/>
                  </a:lnTo>
                  <a:lnTo>
                    <a:pt x="101" y="46"/>
                  </a:lnTo>
                  <a:lnTo>
                    <a:pt x="96" y="49"/>
                  </a:lnTo>
                  <a:lnTo>
                    <a:pt x="89" y="53"/>
                  </a:lnTo>
                  <a:lnTo>
                    <a:pt x="90" y="48"/>
                  </a:lnTo>
                  <a:lnTo>
                    <a:pt x="92" y="41"/>
                  </a:lnTo>
                  <a:lnTo>
                    <a:pt x="90" y="34"/>
                  </a:lnTo>
                  <a:lnTo>
                    <a:pt x="89" y="29"/>
                  </a:lnTo>
                  <a:lnTo>
                    <a:pt x="86" y="22"/>
                  </a:lnTo>
                  <a:lnTo>
                    <a:pt x="84" y="17"/>
                  </a:lnTo>
                  <a:lnTo>
                    <a:pt x="78" y="13"/>
                  </a:lnTo>
                  <a:lnTo>
                    <a:pt x="73" y="8"/>
                  </a:lnTo>
                  <a:lnTo>
                    <a:pt x="65" y="4"/>
                  </a:lnTo>
                  <a:lnTo>
                    <a:pt x="57" y="1"/>
                  </a:lnTo>
                  <a:lnTo>
                    <a:pt x="49" y="0"/>
                  </a:lnTo>
                  <a:lnTo>
                    <a:pt x="41" y="1"/>
                  </a:lnTo>
                  <a:lnTo>
                    <a:pt x="33" y="4"/>
                  </a:lnTo>
                  <a:lnTo>
                    <a:pt x="25" y="9"/>
                  </a:lnTo>
                  <a:lnTo>
                    <a:pt x="18" y="16"/>
                  </a:lnTo>
                  <a:lnTo>
                    <a:pt x="10" y="24"/>
                  </a:lnTo>
                  <a:lnTo>
                    <a:pt x="6" y="32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0" y="70"/>
                  </a:lnTo>
                  <a:lnTo>
                    <a:pt x="1" y="78"/>
                  </a:lnTo>
                  <a:lnTo>
                    <a:pt x="4" y="86"/>
                  </a:lnTo>
                  <a:lnTo>
                    <a:pt x="30" y="76"/>
                  </a:lnTo>
                  <a:lnTo>
                    <a:pt x="28" y="68"/>
                  </a:lnTo>
                  <a:lnTo>
                    <a:pt x="26" y="58"/>
                  </a:lnTo>
                  <a:lnTo>
                    <a:pt x="28" y="50"/>
                  </a:lnTo>
                  <a:lnTo>
                    <a:pt x="32" y="42"/>
                  </a:lnTo>
                  <a:lnTo>
                    <a:pt x="34" y="38"/>
                  </a:lnTo>
                  <a:lnTo>
                    <a:pt x="38" y="36"/>
                  </a:lnTo>
                  <a:lnTo>
                    <a:pt x="41" y="34"/>
                  </a:lnTo>
                  <a:lnTo>
                    <a:pt x="45" y="33"/>
                  </a:lnTo>
                  <a:lnTo>
                    <a:pt x="50" y="34"/>
                  </a:lnTo>
                  <a:lnTo>
                    <a:pt x="57" y="37"/>
                  </a:lnTo>
                  <a:lnTo>
                    <a:pt x="61" y="41"/>
                  </a:lnTo>
                  <a:lnTo>
                    <a:pt x="65" y="44"/>
                  </a:lnTo>
                  <a:lnTo>
                    <a:pt x="66" y="48"/>
                  </a:lnTo>
                  <a:lnTo>
                    <a:pt x="68" y="52"/>
                  </a:lnTo>
                  <a:lnTo>
                    <a:pt x="68" y="57"/>
                  </a:lnTo>
                  <a:lnTo>
                    <a:pt x="66" y="62"/>
                  </a:lnTo>
                  <a:lnTo>
                    <a:pt x="64" y="69"/>
                  </a:lnTo>
                  <a:lnTo>
                    <a:pt x="60" y="76"/>
                  </a:lnTo>
                  <a:lnTo>
                    <a:pt x="54" y="84"/>
                  </a:lnTo>
                  <a:lnTo>
                    <a:pt x="76" y="97"/>
                  </a:lnTo>
                  <a:lnTo>
                    <a:pt x="80" y="92"/>
                  </a:lnTo>
                  <a:lnTo>
                    <a:pt x="85" y="85"/>
                  </a:lnTo>
                  <a:lnTo>
                    <a:pt x="90" y="80"/>
                  </a:lnTo>
                  <a:lnTo>
                    <a:pt x="94" y="76"/>
                  </a:lnTo>
                  <a:lnTo>
                    <a:pt x="100" y="73"/>
                  </a:lnTo>
                  <a:lnTo>
                    <a:pt x="105" y="73"/>
                  </a:lnTo>
                  <a:lnTo>
                    <a:pt x="110" y="73"/>
                  </a:lnTo>
                  <a:lnTo>
                    <a:pt x="117" y="74"/>
                  </a:lnTo>
                  <a:lnTo>
                    <a:pt x="122" y="78"/>
                  </a:lnTo>
                  <a:lnTo>
                    <a:pt x="126" y="81"/>
                  </a:lnTo>
                  <a:lnTo>
                    <a:pt x="129" y="85"/>
                  </a:lnTo>
                  <a:lnTo>
                    <a:pt x="130" y="89"/>
                  </a:lnTo>
                  <a:lnTo>
                    <a:pt x="131" y="93"/>
                  </a:lnTo>
                  <a:lnTo>
                    <a:pt x="133" y="97"/>
                  </a:lnTo>
                  <a:lnTo>
                    <a:pt x="131" y="102"/>
                  </a:lnTo>
                  <a:lnTo>
                    <a:pt x="130" y="106"/>
                  </a:lnTo>
                  <a:lnTo>
                    <a:pt x="127" y="111"/>
                  </a:lnTo>
                  <a:lnTo>
                    <a:pt x="125" y="115"/>
                  </a:lnTo>
                  <a:lnTo>
                    <a:pt x="121" y="118"/>
                  </a:lnTo>
                  <a:lnTo>
                    <a:pt x="117" y="121"/>
                  </a:lnTo>
                  <a:lnTo>
                    <a:pt x="113" y="122"/>
                  </a:lnTo>
                  <a:lnTo>
                    <a:pt x="109" y="123"/>
                  </a:lnTo>
                  <a:lnTo>
                    <a:pt x="104" y="123"/>
                  </a:lnTo>
                  <a:lnTo>
                    <a:pt x="98" y="123"/>
                  </a:lnTo>
                  <a:lnTo>
                    <a:pt x="92" y="122"/>
                  </a:lnTo>
                  <a:lnTo>
                    <a:pt x="86" y="151"/>
                  </a:lnTo>
                  <a:lnTo>
                    <a:pt x="96" y="153"/>
                  </a:lnTo>
                  <a:lnTo>
                    <a:pt x="104" y="153"/>
                  </a:lnTo>
                  <a:lnTo>
                    <a:pt x="111" y="153"/>
                  </a:lnTo>
                  <a:lnTo>
                    <a:pt x="121" y="150"/>
                  </a:lnTo>
                  <a:lnTo>
                    <a:pt x="129" y="146"/>
                  </a:lnTo>
                  <a:lnTo>
                    <a:pt x="135" y="141"/>
                  </a:lnTo>
                  <a:lnTo>
                    <a:pt x="143" y="134"/>
                  </a:lnTo>
                  <a:lnTo>
                    <a:pt x="150" y="126"/>
                  </a:lnTo>
                  <a:lnTo>
                    <a:pt x="157" y="115"/>
                  </a:lnTo>
                  <a:lnTo>
                    <a:pt x="161" y="105"/>
                  </a:lnTo>
                  <a:lnTo>
                    <a:pt x="162" y="96"/>
                  </a:lnTo>
                  <a:lnTo>
                    <a:pt x="162" y="85"/>
                  </a:lnTo>
                  <a:lnTo>
                    <a:pt x="161" y="76"/>
                  </a:lnTo>
                  <a:lnTo>
                    <a:pt x="157" y="66"/>
                  </a:lnTo>
                  <a:lnTo>
                    <a:pt x="150" y="58"/>
                  </a:lnTo>
                  <a:lnTo>
                    <a:pt x="142" y="52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40" name="Freeform 43"/>
            <p:cNvSpPr>
              <a:spLocks noEditPoints="1"/>
            </p:cNvSpPr>
            <p:nvPr userDrawn="1"/>
          </p:nvSpPr>
          <p:spPr bwMode="auto">
            <a:xfrm>
              <a:off x="5399088" y="3617913"/>
              <a:ext cx="128588" cy="128587"/>
            </a:xfrm>
            <a:custGeom>
              <a:avLst/>
              <a:gdLst>
                <a:gd name="T0" fmla="*/ 2147483647 w 162"/>
                <a:gd name="T1" fmla="*/ 2147483647 h 161"/>
                <a:gd name="T2" fmla="*/ 2147483647 w 162"/>
                <a:gd name="T3" fmla="*/ 2147483647 h 161"/>
                <a:gd name="T4" fmla="*/ 2147483647 w 162"/>
                <a:gd name="T5" fmla="*/ 2147483647 h 161"/>
                <a:gd name="T6" fmla="*/ 2147483647 w 162"/>
                <a:gd name="T7" fmla="*/ 2147483647 h 161"/>
                <a:gd name="T8" fmla="*/ 2147483647 w 162"/>
                <a:gd name="T9" fmla="*/ 2147483647 h 161"/>
                <a:gd name="T10" fmla="*/ 2147483647 w 162"/>
                <a:gd name="T11" fmla="*/ 0 h 161"/>
                <a:gd name="T12" fmla="*/ 2147483647 w 162"/>
                <a:gd name="T13" fmla="*/ 2147483647 h 161"/>
                <a:gd name="T14" fmla="*/ 2147483647 w 162"/>
                <a:gd name="T15" fmla="*/ 2147483647 h 161"/>
                <a:gd name="T16" fmla="*/ 2147483647 w 162"/>
                <a:gd name="T17" fmla="*/ 2147483647 h 161"/>
                <a:gd name="T18" fmla="*/ 2147483647 w 162"/>
                <a:gd name="T19" fmla="*/ 2147483647 h 161"/>
                <a:gd name="T20" fmla="*/ 2147483647 w 162"/>
                <a:gd name="T21" fmla="*/ 2147483647 h 161"/>
                <a:gd name="T22" fmla="*/ 2147483647 w 162"/>
                <a:gd name="T23" fmla="*/ 2147483647 h 161"/>
                <a:gd name="T24" fmla="*/ 2147483647 w 162"/>
                <a:gd name="T25" fmla="*/ 2147483647 h 161"/>
                <a:gd name="T26" fmla="*/ 2147483647 w 162"/>
                <a:gd name="T27" fmla="*/ 2147483647 h 161"/>
                <a:gd name="T28" fmla="*/ 2147483647 w 162"/>
                <a:gd name="T29" fmla="*/ 2147483647 h 161"/>
                <a:gd name="T30" fmla="*/ 2147483647 w 162"/>
                <a:gd name="T31" fmla="*/ 2147483647 h 161"/>
                <a:gd name="T32" fmla="*/ 2147483647 w 162"/>
                <a:gd name="T33" fmla="*/ 2147483647 h 161"/>
                <a:gd name="T34" fmla="*/ 2147483647 w 162"/>
                <a:gd name="T35" fmla="*/ 2147483647 h 161"/>
                <a:gd name="T36" fmla="*/ 2147483647 w 162"/>
                <a:gd name="T37" fmla="*/ 2147483647 h 161"/>
                <a:gd name="T38" fmla="*/ 2147483647 w 162"/>
                <a:gd name="T39" fmla="*/ 2147483647 h 161"/>
                <a:gd name="T40" fmla="*/ 2147483647 w 162"/>
                <a:gd name="T41" fmla="*/ 2147483647 h 161"/>
                <a:gd name="T42" fmla="*/ 2147483647 w 162"/>
                <a:gd name="T43" fmla="*/ 2147483647 h 161"/>
                <a:gd name="T44" fmla="*/ 2147483647 w 162"/>
                <a:gd name="T45" fmla="*/ 2147483647 h 161"/>
                <a:gd name="T46" fmla="*/ 2147483647 w 162"/>
                <a:gd name="T47" fmla="*/ 2147483647 h 161"/>
                <a:gd name="T48" fmla="*/ 2147483647 w 162"/>
                <a:gd name="T49" fmla="*/ 2147483647 h 161"/>
                <a:gd name="T50" fmla="*/ 2147483647 w 162"/>
                <a:gd name="T51" fmla="*/ 2147483647 h 161"/>
                <a:gd name="T52" fmla="*/ 2147483647 w 162"/>
                <a:gd name="T53" fmla="*/ 2147483647 h 161"/>
                <a:gd name="T54" fmla="*/ 2147483647 w 162"/>
                <a:gd name="T55" fmla="*/ 2147483647 h 161"/>
                <a:gd name="T56" fmla="*/ 2147483647 w 162"/>
                <a:gd name="T57" fmla="*/ 2147483647 h 161"/>
                <a:gd name="T58" fmla="*/ 2147483647 w 162"/>
                <a:gd name="T59" fmla="*/ 2147483647 h 161"/>
                <a:gd name="T60" fmla="*/ 2147483647 w 162"/>
                <a:gd name="T61" fmla="*/ 2147483647 h 161"/>
                <a:gd name="T62" fmla="*/ 2147483647 w 162"/>
                <a:gd name="T63" fmla="*/ 2147483647 h 161"/>
                <a:gd name="T64" fmla="*/ 2147483647 w 162"/>
                <a:gd name="T65" fmla="*/ 2147483647 h 161"/>
                <a:gd name="T66" fmla="*/ 2147483647 w 162"/>
                <a:gd name="T67" fmla="*/ 2147483647 h 161"/>
                <a:gd name="T68" fmla="*/ 2147483647 w 162"/>
                <a:gd name="T69" fmla="*/ 2147483647 h 161"/>
                <a:gd name="T70" fmla="*/ 2147483647 w 162"/>
                <a:gd name="T71" fmla="*/ 2147483647 h 161"/>
                <a:gd name="T72" fmla="*/ 2147483647 w 162"/>
                <a:gd name="T73" fmla="*/ 2147483647 h 161"/>
                <a:gd name="T74" fmla="*/ 2147483647 w 162"/>
                <a:gd name="T75" fmla="*/ 2147483647 h 161"/>
                <a:gd name="T76" fmla="*/ 2147483647 w 162"/>
                <a:gd name="T77" fmla="*/ 2147483647 h 161"/>
                <a:gd name="T78" fmla="*/ 2147483647 w 162"/>
                <a:gd name="T79" fmla="*/ 2147483647 h 161"/>
                <a:gd name="T80" fmla="*/ 2147483647 w 162"/>
                <a:gd name="T81" fmla="*/ 2147483647 h 161"/>
                <a:gd name="T82" fmla="*/ 2147483647 w 162"/>
                <a:gd name="T83" fmla="*/ 2147483647 h 161"/>
                <a:gd name="T84" fmla="*/ 2147483647 w 162"/>
                <a:gd name="T85" fmla="*/ 2147483647 h 161"/>
                <a:gd name="T86" fmla="*/ 2147483647 w 162"/>
                <a:gd name="T87" fmla="*/ 2147483647 h 161"/>
                <a:gd name="T88" fmla="*/ 2147483647 w 162"/>
                <a:gd name="T89" fmla="*/ 2147483647 h 161"/>
                <a:gd name="T90" fmla="*/ 2147483647 w 162"/>
                <a:gd name="T91" fmla="*/ 2147483647 h 161"/>
                <a:gd name="T92" fmla="*/ 2147483647 w 162"/>
                <a:gd name="T93" fmla="*/ 2147483647 h 161"/>
                <a:gd name="T94" fmla="*/ 2147483647 w 162"/>
                <a:gd name="T95" fmla="*/ 2147483647 h 161"/>
                <a:gd name="T96" fmla="*/ 2147483647 w 162"/>
                <a:gd name="T97" fmla="*/ 2147483647 h 161"/>
                <a:gd name="T98" fmla="*/ 2147483647 w 162"/>
                <a:gd name="T99" fmla="*/ 2147483647 h 161"/>
                <a:gd name="T100" fmla="*/ 2147483647 w 162"/>
                <a:gd name="T101" fmla="*/ 2147483647 h 161"/>
                <a:gd name="T102" fmla="*/ 2147483647 w 162"/>
                <a:gd name="T103" fmla="*/ 2147483647 h 161"/>
                <a:gd name="T104" fmla="*/ 2147483647 w 162"/>
                <a:gd name="T105" fmla="*/ 2147483647 h 161"/>
                <a:gd name="T106" fmla="*/ 2147483647 w 162"/>
                <a:gd name="T107" fmla="*/ 2147483647 h 161"/>
                <a:gd name="T108" fmla="*/ 2147483647 w 162"/>
                <a:gd name="T109" fmla="*/ 2147483647 h 161"/>
                <a:gd name="T110" fmla="*/ 2147483647 w 162"/>
                <a:gd name="T111" fmla="*/ 2147483647 h 161"/>
                <a:gd name="T112" fmla="*/ 2147483647 w 162"/>
                <a:gd name="T113" fmla="*/ 2147483647 h 16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62" h="161">
                  <a:moveTo>
                    <a:pt x="95" y="58"/>
                  </a:moveTo>
                  <a:lnTo>
                    <a:pt x="97" y="52"/>
                  </a:lnTo>
                  <a:lnTo>
                    <a:pt x="97" y="45"/>
                  </a:lnTo>
                  <a:lnTo>
                    <a:pt x="97" y="38"/>
                  </a:lnTo>
                  <a:lnTo>
                    <a:pt x="95" y="33"/>
                  </a:lnTo>
                  <a:lnTo>
                    <a:pt x="94" y="26"/>
                  </a:lnTo>
                  <a:lnTo>
                    <a:pt x="91" y="21"/>
                  </a:lnTo>
                  <a:lnTo>
                    <a:pt x="89" y="16"/>
                  </a:lnTo>
                  <a:lnTo>
                    <a:pt x="83" y="10"/>
                  </a:lnTo>
                  <a:lnTo>
                    <a:pt x="78" y="6"/>
                  </a:lnTo>
                  <a:lnTo>
                    <a:pt x="70" y="2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6" y="1"/>
                  </a:lnTo>
                  <a:lnTo>
                    <a:pt x="37" y="5"/>
                  </a:lnTo>
                  <a:lnTo>
                    <a:pt x="28" y="10"/>
                  </a:lnTo>
                  <a:lnTo>
                    <a:pt x="18" y="18"/>
                  </a:lnTo>
                  <a:lnTo>
                    <a:pt x="10" y="28"/>
                  </a:lnTo>
                  <a:lnTo>
                    <a:pt x="5" y="37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1" y="62"/>
                  </a:lnTo>
                  <a:lnTo>
                    <a:pt x="2" y="70"/>
                  </a:lnTo>
                  <a:lnTo>
                    <a:pt x="6" y="78"/>
                  </a:lnTo>
                  <a:lnTo>
                    <a:pt x="12" y="83"/>
                  </a:lnTo>
                  <a:lnTo>
                    <a:pt x="17" y="89"/>
                  </a:lnTo>
                  <a:lnTo>
                    <a:pt x="24" y="93"/>
                  </a:lnTo>
                  <a:lnTo>
                    <a:pt x="29" y="95"/>
                  </a:lnTo>
                  <a:lnTo>
                    <a:pt x="34" y="97"/>
                  </a:lnTo>
                  <a:lnTo>
                    <a:pt x="46" y="97"/>
                  </a:lnTo>
                  <a:lnTo>
                    <a:pt x="59" y="94"/>
                  </a:lnTo>
                  <a:lnTo>
                    <a:pt x="57" y="102"/>
                  </a:lnTo>
                  <a:lnTo>
                    <a:pt x="57" y="109"/>
                  </a:lnTo>
                  <a:lnTo>
                    <a:pt x="55" y="117"/>
                  </a:lnTo>
                  <a:lnTo>
                    <a:pt x="57" y="123"/>
                  </a:lnTo>
                  <a:lnTo>
                    <a:pt x="58" y="130"/>
                  </a:lnTo>
                  <a:lnTo>
                    <a:pt x="61" y="137"/>
                  </a:lnTo>
                  <a:lnTo>
                    <a:pt x="63" y="143"/>
                  </a:lnTo>
                  <a:lnTo>
                    <a:pt x="69" y="149"/>
                  </a:lnTo>
                  <a:lnTo>
                    <a:pt x="75" y="155"/>
                  </a:lnTo>
                  <a:lnTo>
                    <a:pt x="83" y="159"/>
                  </a:lnTo>
                  <a:lnTo>
                    <a:pt x="93" y="161"/>
                  </a:lnTo>
                  <a:lnTo>
                    <a:pt x="102" y="161"/>
                  </a:lnTo>
                  <a:lnTo>
                    <a:pt x="111" y="159"/>
                  </a:lnTo>
                  <a:lnTo>
                    <a:pt x="121" y="155"/>
                  </a:lnTo>
                  <a:lnTo>
                    <a:pt x="131" y="149"/>
                  </a:lnTo>
                  <a:lnTo>
                    <a:pt x="141" y="139"/>
                  </a:lnTo>
                  <a:lnTo>
                    <a:pt x="150" y="130"/>
                  </a:lnTo>
                  <a:lnTo>
                    <a:pt x="155" y="119"/>
                  </a:lnTo>
                  <a:lnTo>
                    <a:pt x="161" y="110"/>
                  </a:lnTo>
                  <a:lnTo>
                    <a:pt x="162" y="101"/>
                  </a:lnTo>
                  <a:lnTo>
                    <a:pt x="162" y="91"/>
                  </a:lnTo>
                  <a:lnTo>
                    <a:pt x="161" y="82"/>
                  </a:lnTo>
                  <a:lnTo>
                    <a:pt x="155" y="74"/>
                  </a:lnTo>
                  <a:lnTo>
                    <a:pt x="150" y="68"/>
                  </a:lnTo>
                  <a:lnTo>
                    <a:pt x="143" y="61"/>
                  </a:lnTo>
                  <a:lnTo>
                    <a:pt x="137" y="57"/>
                  </a:lnTo>
                  <a:lnTo>
                    <a:pt x="130" y="54"/>
                  </a:lnTo>
                  <a:lnTo>
                    <a:pt x="123" y="54"/>
                  </a:lnTo>
                  <a:lnTo>
                    <a:pt x="117" y="53"/>
                  </a:lnTo>
                  <a:lnTo>
                    <a:pt x="109" y="54"/>
                  </a:lnTo>
                  <a:lnTo>
                    <a:pt x="102" y="56"/>
                  </a:lnTo>
                  <a:lnTo>
                    <a:pt x="95" y="58"/>
                  </a:lnTo>
                  <a:close/>
                  <a:moveTo>
                    <a:pt x="69" y="66"/>
                  </a:moveTo>
                  <a:lnTo>
                    <a:pt x="59" y="68"/>
                  </a:lnTo>
                  <a:lnTo>
                    <a:pt x="50" y="69"/>
                  </a:lnTo>
                  <a:lnTo>
                    <a:pt x="46" y="69"/>
                  </a:lnTo>
                  <a:lnTo>
                    <a:pt x="44" y="68"/>
                  </a:lnTo>
                  <a:lnTo>
                    <a:pt x="40" y="65"/>
                  </a:lnTo>
                  <a:lnTo>
                    <a:pt x="37" y="62"/>
                  </a:lnTo>
                  <a:lnTo>
                    <a:pt x="33" y="57"/>
                  </a:lnTo>
                  <a:lnTo>
                    <a:pt x="30" y="50"/>
                  </a:lnTo>
                  <a:lnTo>
                    <a:pt x="32" y="48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7" y="36"/>
                  </a:lnTo>
                  <a:lnTo>
                    <a:pt x="41" y="33"/>
                  </a:lnTo>
                  <a:lnTo>
                    <a:pt x="45" y="32"/>
                  </a:lnTo>
                  <a:lnTo>
                    <a:pt x="48" y="30"/>
                  </a:lnTo>
                  <a:lnTo>
                    <a:pt x="51" y="30"/>
                  </a:lnTo>
                  <a:lnTo>
                    <a:pt x="58" y="32"/>
                  </a:lnTo>
                  <a:lnTo>
                    <a:pt x="63" y="36"/>
                  </a:lnTo>
                  <a:lnTo>
                    <a:pt x="67" y="42"/>
                  </a:lnTo>
                  <a:lnTo>
                    <a:pt x="70" y="49"/>
                  </a:lnTo>
                  <a:lnTo>
                    <a:pt x="70" y="57"/>
                  </a:lnTo>
                  <a:lnTo>
                    <a:pt x="69" y="66"/>
                  </a:lnTo>
                  <a:close/>
                  <a:moveTo>
                    <a:pt x="123" y="122"/>
                  </a:moveTo>
                  <a:lnTo>
                    <a:pt x="119" y="126"/>
                  </a:lnTo>
                  <a:lnTo>
                    <a:pt x="115" y="129"/>
                  </a:lnTo>
                  <a:lnTo>
                    <a:pt x="110" y="130"/>
                  </a:lnTo>
                  <a:lnTo>
                    <a:pt x="106" y="130"/>
                  </a:lnTo>
                  <a:lnTo>
                    <a:pt x="102" y="130"/>
                  </a:lnTo>
                  <a:lnTo>
                    <a:pt x="98" y="129"/>
                  </a:lnTo>
                  <a:lnTo>
                    <a:pt x="94" y="126"/>
                  </a:lnTo>
                  <a:lnTo>
                    <a:pt x="91" y="123"/>
                  </a:lnTo>
                  <a:lnTo>
                    <a:pt x="89" y="121"/>
                  </a:lnTo>
                  <a:lnTo>
                    <a:pt x="86" y="117"/>
                  </a:lnTo>
                  <a:lnTo>
                    <a:pt x="85" y="113"/>
                  </a:lnTo>
                  <a:lnTo>
                    <a:pt x="83" y="109"/>
                  </a:lnTo>
                  <a:lnTo>
                    <a:pt x="83" y="98"/>
                  </a:lnTo>
                  <a:lnTo>
                    <a:pt x="86" y="87"/>
                  </a:lnTo>
                  <a:lnTo>
                    <a:pt x="98" y="85"/>
                  </a:lnTo>
                  <a:lnTo>
                    <a:pt x="109" y="83"/>
                  </a:lnTo>
                  <a:lnTo>
                    <a:pt x="113" y="83"/>
                  </a:lnTo>
                  <a:lnTo>
                    <a:pt x="117" y="85"/>
                  </a:lnTo>
                  <a:lnTo>
                    <a:pt x="121" y="87"/>
                  </a:lnTo>
                  <a:lnTo>
                    <a:pt x="125" y="90"/>
                  </a:lnTo>
                  <a:lnTo>
                    <a:pt x="127" y="93"/>
                  </a:lnTo>
                  <a:lnTo>
                    <a:pt x="130" y="97"/>
                  </a:lnTo>
                  <a:lnTo>
                    <a:pt x="131" y="101"/>
                  </a:lnTo>
                  <a:lnTo>
                    <a:pt x="131" y="105"/>
                  </a:lnTo>
                  <a:lnTo>
                    <a:pt x="131" y="109"/>
                  </a:lnTo>
                  <a:lnTo>
                    <a:pt x="129" y="114"/>
                  </a:lnTo>
                  <a:lnTo>
                    <a:pt x="127" y="118"/>
                  </a:lnTo>
                  <a:lnTo>
                    <a:pt x="123" y="122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41" name="Freeform 44"/>
            <p:cNvSpPr>
              <a:spLocks noEditPoints="1"/>
            </p:cNvSpPr>
            <p:nvPr userDrawn="1"/>
          </p:nvSpPr>
          <p:spPr bwMode="auto">
            <a:xfrm>
              <a:off x="5497513" y="3513138"/>
              <a:ext cx="130175" cy="125412"/>
            </a:xfrm>
            <a:custGeom>
              <a:avLst/>
              <a:gdLst>
                <a:gd name="T0" fmla="*/ 2147483647 w 165"/>
                <a:gd name="T1" fmla="*/ 2147483647 h 158"/>
                <a:gd name="T2" fmla="*/ 2147483647 w 165"/>
                <a:gd name="T3" fmla="*/ 2147483647 h 158"/>
                <a:gd name="T4" fmla="*/ 2147483647 w 165"/>
                <a:gd name="T5" fmla="*/ 2147483647 h 158"/>
                <a:gd name="T6" fmla="*/ 2147483647 w 165"/>
                <a:gd name="T7" fmla="*/ 2147483647 h 158"/>
                <a:gd name="T8" fmla="*/ 2147483647 w 165"/>
                <a:gd name="T9" fmla="*/ 2147483647 h 158"/>
                <a:gd name="T10" fmla="*/ 2147483647 w 165"/>
                <a:gd name="T11" fmla="*/ 2147483647 h 158"/>
                <a:gd name="T12" fmla="*/ 2147483647 w 165"/>
                <a:gd name="T13" fmla="*/ 2147483647 h 158"/>
                <a:gd name="T14" fmla="*/ 2147483647 w 165"/>
                <a:gd name="T15" fmla="*/ 2147483647 h 158"/>
                <a:gd name="T16" fmla="*/ 2147483647 w 165"/>
                <a:gd name="T17" fmla="*/ 2147483647 h 158"/>
                <a:gd name="T18" fmla="*/ 2147483647 w 165"/>
                <a:gd name="T19" fmla="*/ 0 h 158"/>
                <a:gd name="T20" fmla="*/ 2147483647 w 165"/>
                <a:gd name="T21" fmla="*/ 2147483647 h 158"/>
                <a:gd name="T22" fmla="*/ 2147483647 w 165"/>
                <a:gd name="T23" fmla="*/ 2147483647 h 158"/>
                <a:gd name="T24" fmla="*/ 2147483647 w 165"/>
                <a:gd name="T25" fmla="*/ 2147483647 h 158"/>
                <a:gd name="T26" fmla="*/ 0 w 165"/>
                <a:gd name="T27" fmla="*/ 2147483647 h 158"/>
                <a:gd name="T28" fmla="*/ 2147483647 w 165"/>
                <a:gd name="T29" fmla="*/ 2147483647 h 158"/>
                <a:gd name="T30" fmla="*/ 2147483647 w 165"/>
                <a:gd name="T31" fmla="*/ 2147483647 h 158"/>
                <a:gd name="T32" fmla="*/ 2147483647 w 165"/>
                <a:gd name="T33" fmla="*/ 2147483647 h 158"/>
                <a:gd name="T34" fmla="*/ 2147483647 w 165"/>
                <a:gd name="T35" fmla="*/ 2147483647 h 158"/>
                <a:gd name="T36" fmla="*/ 2147483647 w 165"/>
                <a:gd name="T37" fmla="*/ 2147483647 h 158"/>
                <a:gd name="T38" fmla="*/ 2147483647 w 165"/>
                <a:gd name="T39" fmla="*/ 2147483647 h 158"/>
                <a:gd name="T40" fmla="*/ 2147483647 w 165"/>
                <a:gd name="T41" fmla="*/ 2147483647 h 158"/>
                <a:gd name="T42" fmla="*/ 2147483647 w 165"/>
                <a:gd name="T43" fmla="*/ 2147483647 h 158"/>
                <a:gd name="T44" fmla="*/ 2147483647 w 165"/>
                <a:gd name="T45" fmla="*/ 2147483647 h 158"/>
                <a:gd name="T46" fmla="*/ 2147483647 w 165"/>
                <a:gd name="T47" fmla="*/ 2147483647 h 158"/>
                <a:gd name="T48" fmla="*/ 2147483647 w 165"/>
                <a:gd name="T49" fmla="*/ 2147483647 h 158"/>
                <a:gd name="T50" fmla="*/ 2147483647 w 165"/>
                <a:gd name="T51" fmla="*/ 2147483647 h 158"/>
                <a:gd name="T52" fmla="*/ 2147483647 w 165"/>
                <a:gd name="T53" fmla="*/ 2147483647 h 158"/>
                <a:gd name="T54" fmla="*/ 2147483647 w 165"/>
                <a:gd name="T55" fmla="*/ 2147483647 h 158"/>
                <a:gd name="T56" fmla="*/ 2147483647 w 165"/>
                <a:gd name="T57" fmla="*/ 2147483647 h 158"/>
                <a:gd name="T58" fmla="*/ 2147483647 w 165"/>
                <a:gd name="T59" fmla="*/ 2147483647 h 158"/>
                <a:gd name="T60" fmla="*/ 2147483647 w 165"/>
                <a:gd name="T61" fmla="*/ 2147483647 h 158"/>
                <a:gd name="T62" fmla="*/ 2147483647 w 165"/>
                <a:gd name="T63" fmla="*/ 2147483647 h 158"/>
                <a:gd name="T64" fmla="*/ 2147483647 w 165"/>
                <a:gd name="T65" fmla="*/ 2147483647 h 158"/>
                <a:gd name="T66" fmla="*/ 2147483647 w 165"/>
                <a:gd name="T67" fmla="*/ 2147483647 h 158"/>
                <a:gd name="T68" fmla="*/ 2147483647 w 165"/>
                <a:gd name="T69" fmla="*/ 2147483647 h 158"/>
                <a:gd name="T70" fmla="*/ 2147483647 w 165"/>
                <a:gd name="T71" fmla="*/ 2147483647 h 158"/>
                <a:gd name="T72" fmla="*/ 2147483647 w 165"/>
                <a:gd name="T73" fmla="*/ 2147483647 h 158"/>
                <a:gd name="T74" fmla="*/ 2147483647 w 165"/>
                <a:gd name="T75" fmla="*/ 2147483647 h 158"/>
                <a:gd name="T76" fmla="*/ 2147483647 w 165"/>
                <a:gd name="T77" fmla="*/ 2147483647 h 158"/>
                <a:gd name="T78" fmla="*/ 2147483647 w 165"/>
                <a:gd name="T79" fmla="*/ 2147483647 h 158"/>
                <a:gd name="T80" fmla="*/ 2147483647 w 165"/>
                <a:gd name="T81" fmla="*/ 2147483647 h 158"/>
                <a:gd name="T82" fmla="*/ 2147483647 w 165"/>
                <a:gd name="T83" fmla="*/ 2147483647 h 158"/>
                <a:gd name="T84" fmla="*/ 2147483647 w 165"/>
                <a:gd name="T85" fmla="*/ 2147483647 h 158"/>
                <a:gd name="T86" fmla="*/ 2147483647 w 165"/>
                <a:gd name="T87" fmla="*/ 2147483647 h 158"/>
                <a:gd name="T88" fmla="*/ 2147483647 w 165"/>
                <a:gd name="T89" fmla="*/ 2147483647 h 158"/>
                <a:gd name="T90" fmla="*/ 2147483647 w 165"/>
                <a:gd name="T91" fmla="*/ 2147483647 h 158"/>
                <a:gd name="T92" fmla="*/ 2147483647 w 165"/>
                <a:gd name="T93" fmla="*/ 2147483647 h 158"/>
                <a:gd name="T94" fmla="*/ 2147483647 w 165"/>
                <a:gd name="T95" fmla="*/ 2147483647 h 158"/>
                <a:gd name="T96" fmla="*/ 2147483647 w 165"/>
                <a:gd name="T97" fmla="*/ 2147483647 h 158"/>
                <a:gd name="T98" fmla="*/ 2147483647 w 165"/>
                <a:gd name="T99" fmla="*/ 2147483647 h 158"/>
                <a:gd name="T100" fmla="*/ 2147483647 w 165"/>
                <a:gd name="T101" fmla="*/ 2147483647 h 158"/>
                <a:gd name="T102" fmla="*/ 2147483647 w 165"/>
                <a:gd name="T103" fmla="*/ 2147483647 h 158"/>
                <a:gd name="T104" fmla="*/ 2147483647 w 165"/>
                <a:gd name="T105" fmla="*/ 2147483647 h 158"/>
                <a:gd name="T106" fmla="*/ 2147483647 w 165"/>
                <a:gd name="T107" fmla="*/ 2147483647 h 158"/>
                <a:gd name="T108" fmla="*/ 2147483647 w 165"/>
                <a:gd name="T109" fmla="*/ 2147483647 h 158"/>
                <a:gd name="T110" fmla="*/ 2147483647 w 165"/>
                <a:gd name="T111" fmla="*/ 2147483647 h 158"/>
                <a:gd name="T112" fmla="*/ 2147483647 w 165"/>
                <a:gd name="T113" fmla="*/ 2147483647 h 1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65" h="158">
                  <a:moveTo>
                    <a:pt x="149" y="58"/>
                  </a:moveTo>
                  <a:lnTo>
                    <a:pt x="143" y="53"/>
                  </a:lnTo>
                  <a:lnTo>
                    <a:pt x="136" y="50"/>
                  </a:lnTo>
                  <a:lnTo>
                    <a:pt x="129" y="48"/>
                  </a:lnTo>
                  <a:lnTo>
                    <a:pt x="121" y="48"/>
                  </a:lnTo>
                  <a:lnTo>
                    <a:pt x="115" y="48"/>
                  </a:lnTo>
                  <a:lnTo>
                    <a:pt x="108" y="49"/>
                  </a:lnTo>
                  <a:lnTo>
                    <a:pt x="101" y="52"/>
                  </a:lnTo>
                  <a:lnTo>
                    <a:pt x="95" y="54"/>
                  </a:lnTo>
                  <a:lnTo>
                    <a:pt x="95" y="48"/>
                  </a:lnTo>
                  <a:lnTo>
                    <a:pt x="95" y="41"/>
                  </a:lnTo>
                  <a:lnTo>
                    <a:pt x="95" y="36"/>
                  </a:lnTo>
                  <a:lnTo>
                    <a:pt x="93" y="29"/>
                  </a:lnTo>
                  <a:lnTo>
                    <a:pt x="91" y="24"/>
                  </a:lnTo>
                  <a:lnTo>
                    <a:pt x="88" y="18"/>
                  </a:lnTo>
                  <a:lnTo>
                    <a:pt x="84" y="13"/>
                  </a:lnTo>
                  <a:lnTo>
                    <a:pt x="79" y="9"/>
                  </a:lnTo>
                  <a:lnTo>
                    <a:pt x="72" y="4"/>
                  </a:lnTo>
                  <a:lnTo>
                    <a:pt x="66" y="1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40" y="2"/>
                  </a:lnTo>
                  <a:lnTo>
                    <a:pt x="31" y="6"/>
                  </a:lnTo>
                  <a:lnTo>
                    <a:pt x="23" y="13"/>
                  </a:lnTo>
                  <a:lnTo>
                    <a:pt x="15" y="22"/>
                  </a:lnTo>
                  <a:lnTo>
                    <a:pt x="7" y="32"/>
                  </a:lnTo>
                  <a:lnTo>
                    <a:pt x="3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2" y="69"/>
                  </a:lnTo>
                  <a:lnTo>
                    <a:pt x="4" y="76"/>
                  </a:lnTo>
                  <a:lnTo>
                    <a:pt x="8" y="82"/>
                  </a:lnTo>
                  <a:lnTo>
                    <a:pt x="14" y="89"/>
                  </a:lnTo>
                  <a:lnTo>
                    <a:pt x="20" y="93"/>
                  </a:lnTo>
                  <a:lnTo>
                    <a:pt x="27" y="95"/>
                  </a:lnTo>
                  <a:lnTo>
                    <a:pt x="32" y="98"/>
                  </a:lnTo>
                  <a:lnTo>
                    <a:pt x="38" y="98"/>
                  </a:lnTo>
                  <a:lnTo>
                    <a:pt x="50" y="98"/>
                  </a:lnTo>
                  <a:lnTo>
                    <a:pt x="63" y="94"/>
                  </a:lnTo>
                  <a:lnTo>
                    <a:pt x="62" y="102"/>
                  </a:lnTo>
                  <a:lnTo>
                    <a:pt x="60" y="109"/>
                  </a:lnTo>
                  <a:lnTo>
                    <a:pt x="62" y="117"/>
                  </a:lnTo>
                  <a:lnTo>
                    <a:pt x="63" y="123"/>
                  </a:lnTo>
                  <a:lnTo>
                    <a:pt x="64" y="130"/>
                  </a:lnTo>
                  <a:lnTo>
                    <a:pt x="67" y="137"/>
                  </a:lnTo>
                  <a:lnTo>
                    <a:pt x="72" y="142"/>
                  </a:lnTo>
                  <a:lnTo>
                    <a:pt x="77" y="147"/>
                  </a:lnTo>
                  <a:lnTo>
                    <a:pt x="85" y="153"/>
                  </a:lnTo>
                  <a:lnTo>
                    <a:pt x="93" y="157"/>
                  </a:lnTo>
                  <a:lnTo>
                    <a:pt x="101" y="158"/>
                  </a:lnTo>
                  <a:lnTo>
                    <a:pt x="111" y="157"/>
                  </a:lnTo>
                  <a:lnTo>
                    <a:pt x="120" y="154"/>
                  </a:lnTo>
                  <a:lnTo>
                    <a:pt x="129" y="149"/>
                  </a:lnTo>
                  <a:lnTo>
                    <a:pt x="139" y="141"/>
                  </a:lnTo>
                  <a:lnTo>
                    <a:pt x="148" y="131"/>
                  </a:lnTo>
                  <a:lnTo>
                    <a:pt x="156" y="121"/>
                  </a:lnTo>
                  <a:lnTo>
                    <a:pt x="161" y="110"/>
                  </a:lnTo>
                  <a:lnTo>
                    <a:pt x="164" y="99"/>
                  </a:lnTo>
                  <a:lnTo>
                    <a:pt x="165" y="90"/>
                  </a:lnTo>
                  <a:lnTo>
                    <a:pt x="164" y="81"/>
                  </a:lnTo>
                  <a:lnTo>
                    <a:pt x="161" y="73"/>
                  </a:lnTo>
                  <a:lnTo>
                    <a:pt x="157" y="65"/>
                  </a:lnTo>
                  <a:lnTo>
                    <a:pt x="149" y="58"/>
                  </a:lnTo>
                  <a:close/>
                  <a:moveTo>
                    <a:pt x="70" y="65"/>
                  </a:moveTo>
                  <a:lnTo>
                    <a:pt x="60" y="68"/>
                  </a:lnTo>
                  <a:lnTo>
                    <a:pt x="51" y="69"/>
                  </a:lnTo>
                  <a:lnTo>
                    <a:pt x="48" y="69"/>
                  </a:lnTo>
                  <a:lnTo>
                    <a:pt x="44" y="69"/>
                  </a:lnTo>
                  <a:lnTo>
                    <a:pt x="40" y="66"/>
                  </a:lnTo>
                  <a:lnTo>
                    <a:pt x="36" y="65"/>
                  </a:lnTo>
                  <a:lnTo>
                    <a:pt x="32" y="60"/>
                  </a:lnTo>
                  <a:lnTo>
                    <a:pt x="30" y="53"/>
                  </a:lnTo>
                  <a:lnTo>
                    <a:pt x="30" y="50"/>
                  </a:lnTo>
                  <a:lnTo>
                    <a:pt x="31" y="46"/>
                  </a:lnTo>
                  <a:lnTo>
                    <a:pt x="32" y="42"/>
                  </a:lnTo>
                  <a:lnTo>
                    <a:pt x="35" y="38"/>
                  </a:lnTo>
                  <a:lnTo>
                    <a:pt x="38" y="36"/>
                  </a:lnTo>
                  <a:lnTo>
                    <a:pt x="42" y="33"/>
                  </a:lnTo>
                  <a:lnTo>
                    <a:pt x="46" y="32"/>
                  </a:lnTo>
                  <a:lnTo>
                    <a:pt x="48" y="30"/>
                  </a:lnTo>
                  <a:lnTo>
                    <a:pt x="55" y="32"/>
                  </a:lnTo>
                  <a:lnTo>
                    <a:pt x="62" y="36"/>
                  </a:lnTo>
                  <a:lnTo>
                    <a:pt x="66" y="41"/>
                  </a:lnTo>
                  <a:lnTo>
                    <a:pt x="68" y="48"/>
                  </a:lnTo>
                  <a:lnTo>
                    <a:pt x="70" y="56"/>
                  </a:lnTo>
                  <a:lnTo>
                    <a:pt x="70" y="65"/>
                  </a:lnTo>
                  <a:close/>
                  <a:moveTo>
                    <a:pt x="129" y="115"/>
                  </a:moveTo>
                  <a:lnTo>
                    <a:pt x="125" y="119"/>
                  </a:lnTo>
                  <a:lnTo>
                    <a:pt x="121" y="122"/>
                  </a:lnTo>
                  <a:lnTo>
                    <a:pt x="116" y="125"/>
                  </a:lnTo>
                  <a:lnTo>
                    <a:pt x="112" y="125"/>
                  </a:lnTo>
                  <a:lnTo>
                    <a:pt x="108" y="125"/>
                  </a:lnTo>
                  <a:lnTo>
                    <a:pt x="104" y="125"/>
                  </a:lnTo>
                  <a:lnTo>
                    <a:pt x="100" y="123"/>
                  </a:lnTo>
                  <a:lnTo>
                    <a:pt x="97" y="121"/>
                  </a:lnTo>
                  <a:lnTo>
                    <a:pt x="93" y="117"/>
                  </a:lnTo>
                  <a:lnTo>
                    <a:pt x="91" y="114"/>
                  </a:lnTo>
                  <a:lnTo>
                    <a:pt x="89" y="110"/>
                  </a:lnTo>
                  <a:lnTo>
                    <a:pt x="88" y="106"/>
                  </a:lnTo>
                  <a:lnTo>
                    <a:pt x="87" y="95"/>
                  </a:lnTo>
                  <a:lnTo>
                    <a:pt x="88" y="85"/>
                  </a:lnTo>
                  <a:lnTo>
                    <a:pt x="100" y="81"/>
                  </a:lnTo>
                  <a:lnTo>
                    <a:pt x="111" y="78"/>
                  </a:lnTo>
                  <a:lnTo>
                    <a:pt x="115" y="78"/>
                  </a:lnTo>
                  <a:lnTo>
                    <a:pt x="119" y="80"/>
                  </a:lnTo>
                  <a:lnTo>
                    <a:pt x="123" y="81"/>
                  </a:lnTo>
                  <a:lnTo>
                    <a:pt x="127" y="83"/>
                  </a:lnTo>
                  <a:lnTo>
                    <a:pt x="131" y="86"/>
                  </a:lnTo>
                  <a:lnTo>
                    <a:pt x="133" y="90"/>
                  </a:lnTo>
                  <a:lnTo>
                    <a:pt x="135" y="94"/>
                  </a:lnTo>
                  <a:lnTo>
                    <a:pt x="135" y="98"/>
                  </a:lnTo>
                  <a:lnTo>
                    <a:pt x="135" y="102"/>
                  </a:lnTo>
                  <a:lnTo>
                    <a:pt x="133" y="106"/>
                  </a:lnTo>
                  <a:lnTo>
                    <a:pt x="132" y="111"/>
                  </a:lnTo>
                  <a:lnTo>
                    <a:pt x="129" y="11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42" name="Freeform 45"/>
            <p:cNvSpPr>
              <a:spLocks/>
            </p:cNvSpPr>
            <p:nvPr userDrawn="1"/>
          </p:nvSpPr>
          <p:spPr bwMode="auto">
            <a:xfrm>
              <a:off x="3303588" y="3698875"/>
              <a:ext cx="133350" cy="142875"/>
            </a:xfrm>
            <a:custGeom>
              <a:avLst/>
              <a:gdLst>
                <a:gd name="T0" fmla="*/ 2147483647 w 168"/>
                <a:gd name="T1" fmla="*/ 2147483647 h 181"/>
                <a:gd name="T2" fmla="*/ 2147483647 w 168"/>
                <a:gd name="T3" fmla="*/ 2147483647 h 181"/>
                <a:gd name="T4" fmla="*/ 2147483647 w 168"/>
                <a:gd name="T5" fmla="*/ 2147483647 h 181"/>
                <a:gd name="T6" fmla="*/ 2147483647 w 168"/>
                <a:gd name="T7" fmla="*/ 0 h 181"/>
                <a:gd name="T8" fmla="*/ 2147483647 w 168"/>
                <a:gd name="T9" fmla="*/ 2147483647 h 181"/>
                <a:gd name="T10" fmla="*/ 0 w 168"/>
                <a:gd name="T11" fmla="*/ 2147483647 h 181"/>
                <a:gd name="T12" fmla="*/ 2147483647 w 168"/>
                <a:gd name="T13" fmla="*/ 2147483647 h 181"/>
                <a:gd name="T14" fmla="*/ 2147483647 w 168"/>
                <a:gd name="T15" fmla="*/ 2147483647 h 181"/>
                <a:gd name="T16" fmla="*/ 2147483647 w 168"/>
                <a:gd name="T17" fmla="*/ 2147483647 h 181"/>
                <a:gd name="T18" fmla="*/ 2147483647 w 168"/>
                <a:gd name="T19" fmla="*/ 2147483647 h 181"/>
                <a:gd name="T20" fmla="*/ 2147483647 w 168"/>
                <a:gd name="T21" fmla="*/ 2147483647 h 1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8" h="181">
                  <a:moveTo>
                    <a:pt x="75" y="95"/>
                  </a:moveTo>
                  <a:lnTo>
                    <a:pt x="75" y="94"/>
                  </a:lnTo>
                  <a:lnTo>
                    <a:pt x="95" y="21"/>
                  </a:lnTo>
                  <a:lnTo>
                    <a:pt x="68" y="0"/>
                  </a:lnTo>
                  <a:lnTo>
                    <a:pt x="42" y="107"/>
                  </a:lnTo>
                  <a:lnTo>
                    <a:pt x="0" y="159"/>
                  </a:lnTo>
                  <a:lnTo>
                    <a:pt x="27" y="181"/>
                  </a:lnTo>
                  <a:lnTo>
                    <a:pt x="68" y="129"/>
                  </a:lnTo>
                  <a:lnTo>
                    <a:pt x="168" y="80"/>
                  </a:lnTo>
                  <a:lnTo>
                    <a:pt x="141" y="58"/>
                  </a:lnTo>
                  <a:lnTo>
                    <a:pt x="75" y="9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43" name="Freeform 46"/>
            <p:cNvSpPr>
              <a:spLocks/>
            </p:cNvSpPr>
            <p:nvPr userDrawn="1"/>
          </p:nvSpPr>
          <p:spPr bwMode="auto">
            <a:xfrm>
              <a:off x="4132263" y="4059238"/>
              <a:ext cx="88900" cy="138112"/>
            </a:xfrm>
            <a:custGeom>
              <a:avLst/>
              <a:gdLst>
                <a:gd name="T0" fmla="*/ 0 w 110"/>
                <a:gd name="T1" fmla="*/ 2147483647 h 174"/>
                <a:gd name="T2" fmla="*/ 2147483647 w 110"/>
                <a:gd name="T3" fmla="*/ 2147483647 h 174"/>
                <a:gd name="T4" fmla="*/ 2147483647 w 110"/>
                <a:gd name="T5" fmla="*/ 2147483647 h 174"/>
                <a:gd name="T6" fmla="*/ 2147483647 w 110"/>
                <a:gd name="T7" fmla="*/ 2147483647 h 174"/>
                <a:gd name="T8" fmla="*/ 2147483647 w 110"/>
                <a:gd name="T9" fmla="*/ 2147483647 h 174"/>
                <a:gd name="T10" fmla="*/ 2147483647 w 110"/>
                <a:gd name="T11" fmla="*/ 2147483647 h 174"/>
                <a:gd name="T12" fmla="*/ 2147483647 w 110"/>
                <a:gd name="T13" fmla="*/ 2147483647 h 174"/>
                <a:gd name="T14" fmla="*/ 2147483647 w 110"/>
                <a:gd name="T15" fmla="*/ 2147483647 h 174"/>
                <a:gd name="T16" fmla="*/ 2147483647 w 110"/>
                <a:gd name="T17" fmla="*/ 2147483647 h 174"/>
                <a:gd name="T18" fmla="*/ 2147483647 w 110"/>
                <a:gd name="T19" fmla="*/ 2147483647 h 174"/>
                <a:gd name="T20" fmla="*/ 2147483647 w 110"/>
                <a:gd name="T21" fmla="*/ 2147483647 h 174"/>
                <a:gd name="T22" fmla="*/ 2147483647 w 110"/>
                <a:gd name="T23" fmla="*/ 0 h 174"/>
                <a:gd name="T24" fmla="*/ 0 w 110"/>
                <a:gd name="T25" fmla="*/ 2147483647 h 1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0" h="174">
                  <a:moveTo>
                    <a:pt x="0" y="165"/>
                  </a:moveTo>
                  <a:lnTo>
                    <a:pt x="97" y="174"/>
                  </a:lnTo>
                  <a:lnTo>
                    <a:pt x="99" y="146"/>
                  </a:lnTo>
                  <a:lnTo>
                    <a:pt x="36" y="141"/>
                  </a:lnTo>
                  <a:lnTo>
                    <a:pt x="41" y="96"/>
                  </a:lnTo>
                  <a:lnTo>
                    <a:pt x="83" y="100"/>
                  </a:lnTo>
                  <a:lnTo>
                    <a:pt x="86" y="73"/>
                  </a:lnTo>
                  <a:lnTo>
                    <a:pt x="44" y="69"/>
                  </a:lnTo>
                  <a:lnTo>
                    <a:pt x="46" y="32"/>
                  </a:lnTo>
                  <a:lnTo>
                    <a:pt x="107" y="37"/>
                  </a:lnTo>
                  <a:lnTo>
                    <a:pt x="110" y="9"/>
                  </a:lnTo>
                  <a:lnTo>
                    <a:pt x="16" y="0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44" name="Freeform 47"/>
            <p:cNvSpPr>
              <a:spLocks/>
            </p:cNvSpPr>
            <p:nvPr userDrawn="1"/>
          </p:nvSpPr>
          <p:spPr bwMode="auto">
            <a:xfrm>
              <a:off x="2870201" y="1773238"/>
              <a:ext cx="146050" cy="117475"/>
            </a:xfrm>
            <a:custGeom>
              <a:avLst/>
              <a:gdLst>
                <a:gd name="T0" fmla="*/ 2147483647 w 185"/>
                <a:gd name="T1" fmla="*/ 2147483647 h 148"/>
                <a:gd name="T2" fmla="*/ 2147483647 w 185"/>
                <a:gd name="T3" fmla="*/ 0 h 148"/>
                <a:gd name="T4" fmla="*/ 2147483647 w 185"/>
                <a:gd name="T5" fmla="*/ 2147483647 h 148"/>
                <a:gd name="T6" fmla="*/ 2147483647 w 185"/>
                <a:gd name="T7" fmla="*/ 2147483647 h 148"/>
                <a:gd name="T8" fmla="*/ 2147483647 w 185"/>
                <a:gd name="T9" fmla="*/ 2147483647 h 148"/>
                <a:gd name="T10" fmla="*/ 2147483647 w 185"/>
                <a:gd name="T11" fmla="*/ 2147483647 h 148"/>
                <a:gd name="T12" fmla="*/ 2147483647 w 185"/>
                <a:gd name="T13" fmla="*/ 2147483647 h 148"/>
                <a:gd name="T14" fmla="*/ 2147483647 w 185"/>
                <a:gd name="T15" fmla="*/ 2147483647 h 148"/>
                <a:gd name="T16" fmla="*/ 2147483647 w 185"/>
                <a:gd name="T17" fmla="*/ 2147483647 h 148"/>
                <a:gd name="T18" fmla="*/ 2147483647 w 185"/>
                <a:gd name="T19" fmla="*/ 2147483647 h 148"/>
                <a:gd name="T20" fmla="*/ 2147483647 w 185"/>
                <a:gd name="T21" fmla="*/ 2147483647 h 148"/>
                <a:gd name="T22" fmla="*/ 2147483647 w 185"/>
                <a:gd name="T23" fmla="*/ 2147483647 h 148"/>
                <a:gd name="T24" fmla="*/ 0 w 185"/>
                <a:gd name="T25" fmla="*/ 2147483647 h 148"/>
                <a:gd name="T26" fmla="*/ 2147483647 w 185"/>
                <a:gd name="T27" fmla="*/ 2147483647 h 148"/>
                <a:gd name="T28" fmla="*/ 2147483647 w 185"/>
                <a:gd name="T29" fmla="*/ 2147483647 h 1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5" h="148">
                  <a:moveTo>
                    <a:pt x="185" y="119"/>
                  </a:moveTo>
                  <a:lnTo>
                    <a:pt x="58" y="0"/>
                  </a:lnTo>
                  <a:lnTo>
                    <a:pt x="44" y="28"/>
                  </a:lnTo>
                  <a:lnTo>
                    <a:pt x="105" y="83"/>
                  </a:lnTo>
                  <a:lnTo>
                    <a:pt x="121" y="97"/>
                  </a:lnTo>
                  <a:lnTo>
                    <a:pt x="138" y="112"/>
                  </a:lnTo>
                  <a:lnTo>
                    <a:pt x="138" y="113"/>
                  </a:lnTo>
                  <a:lnTo>
                    <a:pt x="126" y="109"/>
                  </a:lnTo>
                  <a:lnTo>
                    <a:pt x="115" y="107"/>
                  </a:lnTo>
                  <a:lnTo>
                    <a:pt x="105" y="104"/>
                  </a:lnTo>
                  <a:lnTo>
                    <a:pt x="94" y="101"/>
                  </a:lnTo>
                  <a:lnTo>
                    <a:pt x="16" y="83"/>
                  </a:lnTo>
                  <a:lnTo>
                    <a:pt x="0" y="113"/>
                  </a:lnTo>
                  <a:lnTo>
                    <a:pt x="169" y="148"/>
                  </a:lnTo>
                  <a:lnTo>
                    <a:pt x="185" y="119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45" name="Freeform 48"/>
            <p:cNvSpPr>
              <a:spLocks/>
            </p:cNvSpPr>
            <p:nvPr userDrawn="1"/>
          </p:nvSpPr>
          <p:spPr bwMode="auto">
            <a:xfrm>
              <a:off x="2743201" y="2024063"/>
              <a:ext cx="171450" cy="1244600"/>
            </a:xfrm>
            <a:custGeom>
              <a:avLst/>
              <a:gdLst>
                <a:gd name="T0" fmla="*/ 2147483647 w 215"/>
                <a:gd name="T1" fmla="*/ 2147483647 h 1567"/>
                <a:gd name="T2" fmla="*/ 2147483647 w 215"/>
                <a:gd name="T3" fmla="*/ 2147483647 h 1567"/>
                <a:gd name="T4" fmla="*/ 2147483647 w 215"/>
                <a:gd name="T5" fmla="*/ 2147483647 h 1567"/>
                <a:gd name="T6" fmla="*/ 2147483647 w 215"/>
                <a:gd name="T7" fmla="*/ 2147483647 h 1567"/>
                <a:gd name="T8" fmla="*/ 2147483647 w 215"/>
                <a:gd name="T9" fmla="*/ 2147483647 h 1567"/>
                <a:gd name="T10" fmla="*/ 2147483647 w 215"/>
                <a:gd name="T11" fmla="*/ 2147483647 h 1567"/>
                <a:gd name="T12" fmla="*/ 2147483647 w 215"/>
                <a:gd name="T13" fmla="*/ 2147483647 h 1567"/>
                <a:gd name="T14" fmla="*/ 2147483647 w 215"/>
                <a:gd name="T15" fmla="*/ 2147483647 h 1567"/>
                <a:gd name="T16" fmla="*/ 2147483647 w 215"/>
                <a:gd name="T17" fmla="*/ 2147483647 h 1567"/>
                <a:gd name="T18" fmla="*/ 2147483647 w 215"/>
                <a:gd name="T19" fmla="*/ 2147483647 h 1567"/>
                <a:gd name="T20" fmla="*/ 2147483647 w 215"/>
                <a:gd name="T21" fmla="*/ 0 h 1567"/>
                <a:gd name="T22" fmla="*/ 2147483647 w 215"/>
                <a:gd name="T23" fmla="*/ 2147483647 h 1567"/>
                <a:gd name="T24" fmla="*/ 2147483647 w 215"/>
                <a:gd name="T25" fmla="*/ 2147483647 h 1567"/>
                <a:gd name="T26" fmla="*/ 2147483647 w 215"/>
                <a:gd name="T27" fmla="*/ 2147483647 h 1567"/>
                <a:gd name="T28" fmla="*/ 2147483647 w 215"/>
                <a:gd name="T29" fmla="*/ 2147483647 h 1567"/>
                <a:gd name="T30" fmla="*/ 2147483647 w 215"/>
                <a:gd name="T31" fmla="*/ 2147483647 h 1567"/>
                <a:gd name="T32" fmla="*/ 2147483647 w 215"/>
                <a:gd name="T33" fmla="*/ 2147483647 h 1567"/>
                <a:gd name="T34" fmla="*/ 2147483647 w 215"/>
                <a:gd name="T35" fmla="*/ 2147483647 h 1567"/>
                <a:gd name="T36" fmla="*/ 2147483647 w 215"/>
                <a:gd name="T37" fmla="*/ 2147483647 h 1567"/>
                <a:gd name="T38" fmla="*/ 0 w 215"/>
                <a:gd name="T39" fmla="*/ 2147483647 h 1567"/>
                <a:gd name="T40" fmla="*/ 0 w 215"/>
                <a:gd name="T41" fmla="*/ 2147483647 h 1567"/>
                <a:gd name="T42" fmla="*/ 2147483647 w 215"/>
                <a:gd name="T43" fmla="*/ 2147483647 h 1567"/>
                <a:gd name="T44" fmla="*/ 2147483647 w 215"/>
                <a:gd name="T45" fmla="*/ 2147483647 h 1567"/>
                <a:gd name="T46" fmla="*/ 2147483647 w 215"/>
                <a:gd name="T47" fmla="*/ 2147483647 h 1567"/>
                <a:gd name="T48" fmla="*/ 2147483647 w 215"/>
                <a:gd name="T49" fmla="*/ 2147483647 h 1567"/>
                <a:gd name="T50" fmla="*/ 2147483647 w 215"/>
                <a:gd name="T51" fmla="*/ 2147483647 h 1567"/>
                <a:gd name="T52" fmla="*/ 2147483647 w 215"/>
                <a:gd name="T53" fmla="*/ 2147483647 h 1567"/>
                <a:gd name="T54" fmla="*/ 2147483647 w 215"/>
                <a:gd name="T55" fmla="*/ 2147483647 h 1567"/>
                <a:gd name="T56" fmla="*/ 2147483647 w 215"/>
                <a:gd name="T57" fmla="*/ 2147483647 h 1567"/>
                <a:gd name="T58" fmla="*/ 2147483647 w 215"/>
                <a:gd name="T59" fmla="*/ 2147483647 h 1567"/>
                <a:gd name="T60" fmla="*/ 2147483647 w 215"/>
                <a:gd name="T61" fmla="*/ 2147483647 h 1567"/>
                <a:gd name="T62" fmla="*/ 2147483647 w 215"/>
                <a:gd name="T63" fmla="*/ 2147483647 h 1567"/>
                <a:gd name="T64" fmla="*/ 2147483647 w 215"/>
                <a:gd name="T65" fmla="*/ 2147483647 h 1567"/>
                <a:gd name="T66" fmla="*/ 2147483647 w 215"/>
                <a:gd name="T67" fmla="*/ 2147483647 h 1567"/>
                <a:gd name="T68" fmla="*/ 2147483647 w 215"/>
                <a:gd name="T69" fmla="*/ 2147483647 h 1567"/>
                <a:gd name="T70" fmla="*/ 2147483647 w 215"/>
                <a:gd name="T71" fmla="*/ 2147483647 h 1567"/>
                <a:gd name="T72" fmla="*/ 2147483647 w 215"/>
                <a:gd name="T73" fmla="*/ 2147483647 h 1567"/>
                <a:gd name="T74" fmla="*/ 2147483647 w 215"/>
                <a:gd name="T75" fmla="*/ 2147483647 h 1567"/>
                <a:gd name="T76" fmla="*/ 2147483647 w 215"/>
                <a:gd name="T77" fmla="*/ 2147483647 h 1567"/>
                <a:gd name="T78" fmla="*/ 2147483647 w 215"/>
                <a:gd name="T79" fmla="*/ 2147483647 h 15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5" h="1567">
                  <a:moveTo>
                    <a:pt x="11" y="675"/>
                  </a:moveTo>
                  <a:lnTo>
                    <a:pt x="11" y="632"/>
                  </a:lnTo>
                  <a:lnTo>
                    <a:pt x="12" y="590"/>
                  </a:lnTo>
                  <a:lnTo>
                    <a:pt x="15" y="547"/>
                  </a:lnTo>
                  <a:lnTo>
                    <a:pt x="17" y="505"/>
                  </a:lnTo>
                  <a:lnTo>
                    <a:pt x="21" y="462"/>
                  </a:lnTo>
                  <a:lnTo>
                    <a:pt x="27" y="420"/>
                  </a:lnTo>
                  <a:lnTo>
                    <a:pt x="32" y="377"/>
                  </a:lnTo>
                  <a:lnTo>
                    <a:pt x="39" y="335"/>
                  </a:lnTo>
                  <a:lnTo>
                    <a:pt x="47" y="293"/>
                  </a:lnTo>
                  <a:lnTo>
                    <a:pt x="56" y="252"/>
                  </a:lnTo>
                  <a:lnTo>
                    <a:pt x="65" y="210"/>
                  </a:lnTo>
                  <a:lnTo>
                    <a:pt x="74" y="168"/>
                  </a:lnTo>
                  <a:lnTo>
                    <a:pt x="86" y="128"/>
                  </a:lnTo>
                  <a:lnTo>
                    <a:pt x="98" y="87"/>
                  </a:lnTo>
                  <a:lnTo>
                    <a:pt x="110" y="46"/>
                  </a:lnTo>
                  <a:lnTo>
                    <a:pt x="125" y="6"/>
                  </a:lnTo>
                  <a:lnTo>
                    <a:pt x="125" y="4"/>
                  </a:lnTo>
                  <a:lnTo>
                    <a:pt x="125" y="2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7" y="0"/>
                  </a:lnTo>
                  <a:lnTo>
                    <a:pt x="116" y="1"/>
                  </a:lnTo>
                  <a:lnTo>
                    <a:pt x="114" y="2"/>
                  </a:lnTo>
                  <a:lnTo>
                    <a:pt x="101" y="43"/>
                  </a:lnTo>
                  <a:lnTo>
                    <a:pt x="88" y="83"/>
                  </a:lnTo>
                  <a:lnTo>
                    <a:pt x="76" y="125"/>
                  </a:lnTo>
                  <a:lnTo>
                    <a:pt x="65" y="166"/>
                  </a:lnTo>
                  <a:lnTo>
                    <a:pt x="55" y="208"/>
                  </a:lnTo>
                  <a:lnTo>
                    <a:pt x="45" y="250"/>
                  </a:lnTo>
                  <a:lnTo>
                    <a:pt x="36" y="291"/>
                  </a:lnTo>
                  <a:lnTo>
                    <a:pt x="29" y="333"/>
                  </a:lnTo>
                  <a:lnTo>
                    <a:pt x="21" y="376"/>
                  </a:lnTo>
                  <a:lnTo>
                    <a:pt x="16" y="418"/>
                  </a:lnTo>
                  <a:lnTo>
                    <a:pt x="11" y="461"/>
                  </a:lnTo>
                  <a:lnTo>
                    <a:pt x="7" y="503"/>
                  </a:lnTo>
                  <a:lnTo>
                    <a:pt x="4" y="546"/>
                  </a:lnTo>
                  <a:lnTo>
                    <a:pt x="1" y="589"/>
                  </a:lnTo>
                  <a:lnTo>
                    <a:pt x="0" y="632"/>
                  </a:lnTo>
                  <a:lnTo>
                    <a:pt x="0" y="675"/>
                  </a:lnTo>
                  <a:lnTo>
                    <a:pt x="0" y="734"/>
                  </a:lnTo>
                  <a:lnTo>
                    <a:pt x="3" y="792"/>
                  </a:lnTo>
                  <a:lnTo>
                    <a:pt x="7" y="849"/>
                  </a:lnTo>
                  <a:lnTo>
                    <a:pt x="13" y="906"/>
                  </a:lnTo>
                  <a:lnTo>
                    <a:pt x="20" y="964"/>
                  </a:lnTo>
                  <a:lnTo>
                    <a:pt x="29" y="1021"/>
                  </a:lnTo>
                  <a:lnTo>
                    <a:pt x="40" y="1077"/>
                  </a:lnTo>
                  <a:lnTo>
                    <a:pt x="52" y="1132"/>
                  </a:lnTo>
                  <a:lnTo>
                    <a:pt x="65" y="1188"/>
                  </a:lnTo>
                  <a:lnTo>
                    <a:pt x="80" y="1243"/>
                  </a:lnTo>
                  <a:lnTo>
                    <a:pt x="97" y="1297"/>
                  </a:lnTo>
                  <a:lnTo>
                    <a:pt x="116" y="1352"/>
                  </a:lnTo>
                  <a:lnTo>
                    <a:pt x="136" y="1405"/>
                  </a:lnTo>
                  <a:lnTo>
                    <a:pt x="157" y="1458"/>
                  </a:lnTo>
                  <a:lnTo>
                    <a:pt x="181" y="1511"/>
                  </a:lnTo>
                  <a:lnTo>
                    <a:pt x="205" y="1563"/>
                  </a:lnTo>
                  <a:lnTo>
                    <a:pt x="208" y="1566"/>
                  </a:lnTo>
                  <a:lnTo>
                    <a:pt x="210" y="1567"/>
                  </a:lnTo>
                  <a:lnTo>
                    <a:pt x="211" y="1567"/>
                  </a:lnTo>
                  <a:lnTo>
                    <a:pt x="213" y="1566"/>
                  </a:lnTo>
                  <a:lnTo>
                    <a:pt x="214" y="1565"/>
                  </a:lnTo>
                  <a:lnTo>
                    <a:pt x="215" y="1563"/>
                  </a:lnTo>
                  <a:lnTo>
                    <a:pt x="215" y="1561"/>
                  </a:lnTo>
                  <a:lnTo>
                    <a:pt x="215" y="1559"/>
                  </a:lnTo>
                  <a:lnTo>
                    <a:pt x="190" y="1507"/>
                  </a:lnTo>
                  <a:lnTo>
                    <a:pt x="168" y="1454"/>
                  </a:lnTo>
                  <a:lnTo>
                    <a:pt x="146" y="1401"/>
                  </a:lnTo>
                  <a:lnTo>
                    <a:pt x="126" y="1348"/>
                  </a:lnTo>
                  <a:lnTo>
                    <a:pt x="108" y="1295"/>
                  </a:lnTo>
                  <a:lnTo>
                    <a:pt x="90" y="1240"/>
                  </a:lnTo>
                  <a:lnTo>
                    <a:pt x="76" y="1184"/>
                  </a:lnTo>
                  <a:lnTo>
                    <a:pt x="61" y="1130"/>
                  </a:lnTo>
                  <a:lnTo>
                    <a:pt x="49" y="1074"/>
                  </a:lnTo>
                  <a:lnTo>
                    <a:pt x="40" y="1018"/>
                  </a:lnTo>
                  <a:lnTo>
                    <a:pt x="31" y="962"/>
                  </a:lnTo>
                  <a:lnTo>
                    <a:pt x="24" y="905"/>
                  </a:lnTo>
                  <a:lnTo>
                    <a:pt x="17" y="848"/>
                  </a:lnTo>
                  <a:lnTo>
                    <a:pt x="13" y="791"/>
                  </a:lnTo>
                  <a:lnTo>
                    <a:pt x="11" y="734"/>
                  </a:lnTo>
                  <a:lnTo>
                    <a:pt x="11" y="67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46" name="Freeform 49"/>
            <p:cNvSpPr>
              <a:spLocks noEditPoints="1"/>
            </p:cNvSpPr>
            <p:nvPr userDrawn="1"/>
          </p:nvSpPr>
          <p:spPr bwMode="auto">
            <a:xfrm>
              <a:off x="2997201" y="3403600"/>
              <a:ext cx="128588" cy="122237"/>
            </a:xfrm>
            <a:custGeom>
              <a:avLst/>
              <a:gdLst>
                <a:gd name="T0" fmla="*/ 2147483647 w 164"/>
                <a:gd name="T1" fmla="*/ 2147483647 h 153"/>
                <a:gd name="T2" fmla="*/ 2147483647 w 164"/>
                <a:gd name="T3" fmla="*/ 2147483647 h 153"/>
                <a:gd name="T4" fmla="*/ 2147483647 w 164"/>
                <a:gd name="T5" fmla="*/ 2147483647 h 153"/>
                <a:gd name="T6" fmla="*/ 2147483647 w 164"/>
                <a:gd name="T7" fmla="*/ 2147483647 h 153"/>
                <a:gd name="T8" fmla="*/ 2147483647 w 164"/>
                <a:gd name="T9" fmla="*/ 0 h 153"/>
                <a:gd name="T10" fmla="*/ 2147483647 w 164"/>
                <a:gd name="T11" fmla="*/ 2147483647 h 153"/>
                <a:gd name="T12" fmla="*/ 2147483647 w 164"/>
                <a:gd name="T13" fmla="*/ 2147483647 h 153"/>
                <a:gd name="T14" fmla="*/ 2147483647 w 164"/>
                <a:gd name="T15" fmla="*/ 2147483647 h 153"/>
                <a:gd name="T16" fmla="*/ 2147483647 w 164"/>
                <a:gd name="T17" fmla="*/ 2147483647 h 153"/>
                <a:gd name="T18" fmla="*/ 2147483647 w 164"/>
                <a:gd name="T19" fmla="*/ 2147483647 h 153"/>
                <a:gd name="T20" fmla="*/ 2147483647 w 164"/>
                <a:gd name="T21" fmla="*/ 2147483647 h 153"/>
                <a:gd name="T22" fmla="*/ 2147483647 w 164"/>
                <a:gd name="T23" fmla="*/ 2147483647 h 153"/>
                <a:gd name="T24" fmla="*/ 0 w 164"/>
                <a:gd name="T25" fmla="*/ 2147483647 h 153"/>
                <a:gd name="T26" fmla="*/ 0 w 164"/>
                <a:gd name="T27" fmla="*/ 2147483647 h 153"/>
                <a:gd name="T28" fmla="*/ 2147483647 w 164"/>
                <a:gd name="T29" fmla="*/ 2147483647 h 153"/>
                <a:gd name="T30" fmla="*/ 2147483647 w 164"/>
                <a:gd name="T31" fmla="*/ 2147483647 h 153"/>
                <a:gd name="T32" fmla="*/ 2147483647 w 164"/>
                <a:gd name="T33" fmla="*/ 2147483647 h 153"/>
                <a:gd name="T34" fmla="*/ 2147483647 w 164"/>
                <a:gd name="T35" fmla="*/ 2147483647 h 153"/>
                <a:gd name="T36" fmla="*/ 2147483647 w 164"/>
                <a:gd name="T37" fmla="*/ 2147483647 h 153"/>
                <a:gd name="T38" fmla="*/ 2147483647 w 164"/>
                <a:gd name="T39" fmla="*/ 2147483647 h 153"/>
                <a:gd name="T40" fmla="*/ 2147483647 w 164"/>
                <a:gd name="T41" fmla="*/ 2147483647 h 153"/>
                <a:gd name="T42" fmla="*/ 2147483647 w 164"/>
                <a:gd name="T43" fmla="*/ 2147483647 h 153"/>
                <a:gd name="T44" fmla="*/ 2147483647 w 164"/>
                <a:gd name="T45" fmla="*/ 2147483647 h 153"/>
                <a:gd name="T46" fmla="*/ 2147483647 w 164"/>
                <a:gd name="T47" fmla="*/ 2147483647 h 153"/>
                <a:gd name="T48" fmla="*/ 2147483647 w 164"/>
                <a:gd name="T49" fmla="*/ 2147483647 h 153"/>
                <a:gd name="T50" fmla="*/ 2147483647 w 164"/>
                <a:gd name="T51" fmla="*/ 2147483647 h 153"/>
                <a:gd name="T52" fmla="*/ 2147483647 w 164"/>
                <a:gd name="T53" fmla="*/ 2147483647 h 153"/>
                <a:gd name="T54" fmla="*/ 2147483647 w 164"/>
                <a:gd name="T55" fmla="*/ 2147483647 h 153"/>
                <a:gd name="T56" fmla="*/ 2147483647 w 164"/>
                <a:gd name="T57" fmla="*/ 2147483647 h 153"/>
                <a:gd name="T58" fmla="*/ 2147483647 w 164"/>
                <a:gd name="T59" fmla="*/ 2147483647 h 153"/>
                <a:gd name="T60" fmla="*/ 2147483647 w 164"/>
                <a:gd name="T61" fmla="*/ 2147483647 h 153"/>
                <a:gd name="T62" fmla="*/ 2147483647 w 164"/>
                <a:gd name="T63" fmla="*/ 2147483647 h 153"/>
                <a:gd name="T64" fmla="*/ 2147483647 w 164"/>
                <a:gd name="T65" fmla="*/ 2147483647 h 153"/>
                <a:gd name="T66" fmla="*/ 2147483647 w 164"/>
                <a:gd name="T67" fmla="*/ 2147483647 h 153"/>
                <a:gd name="T68" fmla="*/ 2147483647 w 164"/>
                <a:gd name="T69" fmla="*/ 2147483647 h 153"/>
                <a:gd name="T70" fmla="*/ 2147483647 w 164"/>
                <a:gd name="T71" fmla="*/ 2147483647 h 153"/>
                <a:gd name="T72" fmla="*/ 2147483647 w 164"/>
                <a:gd name="T73" fmla="*/ 2147483647 h 153"/>
                <a:gd name="T74" fmla="*/ 2147483647 w 164"/>
                <a:gd name="T75" fmla="*/ 2147483647 h 153"/>
                <a:gd name="T76" fmla="*/ 2147483647 w 164"/>
                <a:gd name="T77" fmla="*/ 2147483647 h 153"/>
                <a:gd name="T78" fmla="*/ 2147483647 w 164"/>
                <a:gd name="T79" fmla="*/ 2147483647 h 153"/>
                <a:gd name="T80" fmla="*/ 2147483647 w 164"/>
                <a:gd name="T81" fmla="*/ 2147483647 h 153"/>
                <a:gd name="T82" fmla="*/ 2147483647 w 164"/>
                <a:gd name="T83" fmla="*/ 2147483647 h 153"/>
                <a:gd name="T84" fmla="*/ 2147483647 w 164"/>
                <a:gd name="T85" fmla="*/ 2147483647 h 153"/>
                <a:gd name="T86" fmla="*/ 2147483647 w 164"/>
                <a:gd name="T87" fmla="*/ 2147483647 h 153"/>
                <a:gd name="T88" fmla="*/ 2147483647 w 164"/>
                <a:gd name="T89" fmla="*/ 2147483647 h 153"/>
                <a:gd name="T90" fmla="*/ 2147483647 w 164"/>
                <a:gd name="T91" fmla="*/ 2147483647 h 153"/>
                <a:gd name="T92" fmla="*/ 2147483647 w 164"/>
                <a:gd name="T93" fmla="*/ 2147483647 h 153"/>
                <a:gd name="T94" fmla="*/ 2147483647 w 164"/>
                <a:gd name="T95" fmla="*/ 2147483647 h 153"/>
                <a:gd name="T96" fmla="*/ 2147483647 w 164"/>
                <a:gd name="T97" fmla="*/ 2147483647 h 1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64" h="153">
                  <a:moveTo>
                    <a:pt x="152" y="26"/>
                  </a:moveTo>
                  <a:lnTo>
                    <a:pt x="148" y="21"/>
                  </a:lnTo>
                  <a:lnTo>
                    <a:pt x="144" y="16"/>
                  </a:lnTo>
                  <a:lnTo>
                    <a:pt x="139" y="12"/>
                  </a:lnTo>
                  <a:lnTo>
                    <a:pt x="133" y="9"/>
                  </a:lnTo>
                  <a:lnTo>
                    <a:pt x="128" y="5"/>
                  </a:lnTo>
                  <a:lnTo>
                    <a:pt x="121" y="4"/>
                  </a:lnTo>
                  <a:lnTo>
                    <a:pt x="115" y="1"/>
                  </a:lnTo>
                  <a:lnTo>
                    <a:pt x="108" y="1"/>
                  </a:lnTo>
                  <a:lnTo>
                    <a:pt x="101" y="0"/>
                  </a:lnTo>
                  <a:lnTo>
                    <a:pt x="93" y="1"/>
                  </a:lnTo>
                  <a:lnTo>
                    <a:pt x="85" y="2"/>
                  </a:lnTo>
                  <a:lnTo>
                    <a:pt x="77" y="5"/>
                  </a:lnTo>
                  <a:lnTo>
                    <a:pt x="69" y="8"/>
                  </a:lnTo>
                  <a:lnTo>
                    <a:pt x="61" y="12"/>
                  </a:lnTo>
                  <a:lnTo>
                    <a:pt x="52" y="17"/>
                  </a:lnTo>
                  <a:lnTo>
                    <a:pt x="44" y="22"/>
                  </a:lnTo>
                  <a:lnTo>
                    <a:pt x="35" y="29"/>
                  </a:lnTo>
                  <a:lnTo>
                    <a:pt x="27" y="36"/>
                  </a:lnTo>
                  <a:lnTo>
                    <a:pt x="22" y="42"/>
                  </a:lnTo>
                  <a:lnTo>
                    <a:pt x="15" y="50"/>
                  </a:lnTo>
                  <a:lnTo>
                    <a:pt x="11" y="57"/>
                  </a:lnTo>
                  <a:lnTo>
                    <a:pt x="7" y="64"/>
                  </a:lnTo>
                  <a:lnTo>
                    <a:pt x="4" y="70"/>
                  </a:lnTo>
                  <a:lnTo>
                    <a:pt x="2" y="77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0" y="97"/>
                  </a:lnTo>
                  <a:lnTo>
                    <a:pt x="2" y="103"/>
                  </a:lnTo>
                  <a:lnTo>
                    <a:pt x="3" y="109"/>
                  </a:lnTo>
                  <a:lnTo>
                    <a:pt x="6" y="115"/>
                  </a:lnTo>
                  <a:lnTo>
                    <a:pt x="8" y="121"/>
                  </a:lnTo>
                  <a:lnTo>
                    <a:pt x="12" y="127"/>
                  </a:lnTo>
                  <a:lnTo>
                    <a:pt x="16" y="131"/>
                  </a:lnTo>
                  <a:lnTo>
                    <a:pt x="20" y="137"/>
                  </a:lnTo>
                  <a:lnTo>
                    <a:pt x="26" y="141"/>
                  </a:lnTo>
                  <a:lnTo>
                    <a:pt x="31" y="145"/>
                  </a:lnTo>
                  <a:lnTo>
                    <a:pt x="37" y="147"/>
                  </a:lnTo>
                  <a:lnTo>
                    <a:pt x="43" y="150"/>
                  </a:lnTo>
                  <a:lnTo>
                    <a:pt x="49" y="151"/>
                  </a:lnTo>
                  <a:lnTo>
                    <a:pt x="56" y="153"/>
                  </a:lnTo>
                  <a:lnTo>
                    <a:pt x="63" y="153"/>
                  </a:lnTo>
                  <a:lnTo>
                    <a:pt x="71" y="151"/>
                  </a:lnTo>
                  <a:lnTo>
                    <a:pt x="79" y="150"/>
                  </a:lnTo>
                  <a:lnTo>
                    <a:pt x="87" y="149"/>
                  </a:lnTo>
                  <a:lnTo>
                    <a:pt x="95" y="145"/>
                  </a:lnTo>
                  <a:lnTo>
                    <a:pt x="103" y="141"/>
                  </a:lnTo>
                  <a:lnTo>
                    <a:pt x="112" y="135"/>
                  </a:lnTo>
                  <a:lnTo>
                    <a:pt x="120" y="130"/>
                  </a:lnTo>
                  <a:lnTo>
                    <a:pt x="129" y="123"/>
                  </a:lnTo>
                  <a:lnTo>
                    <a:pt x="137" y="117"/>
                  </a:lnTo>
                  <a:lnTo>
                    <a:pt x="143" y="110"/>
                  </a:lnTo>
                  <a:lnTo>
                    <a:pt x="149" y="103"/>
                  </a:lnTo>
                  <a:lnTo>
                    <a:pt x="153" y="97"/>
                  </a:lnTo>
                  <a:lnTo>
                    <a:pt x="157" y="89"/>
                  </a:lnTo>
                  <a:lnTo>
                    <a:pt x="160" y="82"/>
                  </a:lnTo>
                  <a:lnTo>
                    <a:pt x="163" y="76"/>
                  </a:lnTo>
                  <a:lnTo>
                    <a:pt x="164" y="69"/>
                  </a:lnTo>
                  <a:lnTo>
                    <a:pt x="164" y="62"/>
                  </a:lnTo>
                  <a:lnTo>
                    <a:pt x="164" y="56"/>
                  </a:lnTo>
                  <a:lnTo>
                    <a:pt x="163" y="50"/>
                  </a:lnTo>
                  <a:lnTo>
                    <a:pt x="161" y="44"/>
                  </a:lnTo>
                  <a:lnTo>
                    <a:pt x="159" y="37"/>
                  </a:lnTo>
                  <a:lnTo>
                    <a:pt x="156" y="32"/>
                  </a:lnTo>
                  <a:lnTo>
                    <a:pt x="152" y="26"/>
                  </a:lnTo>
                  <a:close/>
                  <a:moveTo>
                    <a:pt x="100" y="102"/>
                  </a:moveTo>
                  <a:lnTo>
                    <a:pt x="89" y="109"/>
                  </a:lnTo>
                  <a:lnTo>
                    <a:pt x="79" y="114"/>
                  </a:lnTo>
                  <a:lnTo>
                    <a:pt x="69" y="118"/>
                  </a:lnTo>
                  <a:lnTo>
                    <a:pt x="61" y="121"/>
                  </a:lnTo>
                  <a:lnTo>
                    <a:pt x="53" y="121"/>
                  </a:lnTo>
                  <a:lnTo>
                    <a:pt x="47" y="119"/>
                  </a:lnTo>
                  <a:lnTo>
                    <a:pt x="40" y="115"/>
                  </a:lnTo>
                  <a:lnTo>
                    <a:pt x="35" y="110"/>
                  </a:lnTo>
                  <a:lnTo>
                    <a:pt x="32" y="103"/>
                  </a:lnTo>
                  <a:lnTo>
                    <a:pt x="31" y="97"/>
                  </a:lnTo>
                  <a:lnTo>
                    <a:pt x="31" y="90"/>
                  </a:lnTo>
                  <a:lnTo>
                    <a:pt x="34" y="82"/>
                  </a:lnTo>
                  <a:lnTo>
                    <a:pt x="39" y="74"/>
                  </a:lnTo>
                  <a:lnTo>
                    <a:pt x="45" y="66"/>
                  </a:lnTo>
                  <a:lnTo>
                    <a:pt x="53" y="58"/>
                  </a:lnTo>
                  <a:lnTo>
                    <a:pt x="64" y="50"/>
                  </a:lnTo>
                  <a:lnTo>
                    <a:pt x="75" y="44"/>
                  </a:lnTo>
                  <a:lnTo>
                    <a:pt x="84" y="38"/>
                  </a:lnTo>
                  <a:lnTo>
                    <a:pt x="95" y="34"/>
                  </a:lnTo>
                  <a:lnTo>
                    <a:pt x="103" y="33"/>
                  </a:lnTo>
                  <a:lnTo>
                    <a:pt x="111" y="33"/>
                  </a:lnTo>
                  <a:lnTo>
                    <a:pt x="117" y="34"/>
                  </a:lnTo>
                  <a:lnTo>
                    <a:pt x="124" y="38"/>
                  </a:lnTo>
                  <a:lnTo>
                    <a:pt x="128" y="44"/>
                  </a:lnTo>
                  <a:lnTo>
                    <a:pt x="132" y="49"/>
                  </a:lnTo>
                  <a:lnTo>
                    <a:pt x="133" y="57"/>
                  </a:lnTo>
                  <a:lnTo>
                    <a:pt x="133" y="64"/>
                  </a:lnTo>
                  <a:lnTo>
                    <a:pt x="131" y="70"/>
                  </a:lnTo>
                  <a:lnTo>
                    <a:pt x="125" y="78"/>
                  </a:lnTo>
                  <a:lnTo>
                    <a:pt x="119" y="86"/>
                  </a:lnTo>
                  <a:lnTo>
                    <a:pt x="111" y="94"/>
                  </a:lnTo>
                  <a:lnTo>
                    <a:pt x="100" y="102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47" name="Freeform 50"/>
            <p:cNvSpPr>
              <a:spLocks/>
            </p:cNvSpPr>
            <p:nvPr userDrawn="1"/>
          </p:nvSpPr>
          <p:spPr bwMode="auto">
            <a:xfrm>
              <a:off x="3028951" y="1574800"/>
              <a:ext cx="122238" cy="100012"/>
            </a:xfrm>
            <a:custGeom>
              <a:avLst/>
              <a:gdLst>
                <a:gd name="T0" fmla="*/ 2147483647 w 153"/>
                <a:gd name="T1" fmla="*/ 2147483647 h 128"/>
                <a:gd name="T2" fmla="*/ 2147483647 w 153"/>
                <a:gd name="T3" fmla="*/ 0 h 128"/>
                <a:gd name="T4" fmla="*/ 0 w 153"/>
                <a:gd name="T5" fmla="*/ 2147483647 h 128"/>
                <a:gd name="T6" fmla="*/ 2147483647 w 153"/>
                <a:gd name="T7" fmla="*/ 2147483647 h 128"/>
                <a:gd name="T8" fmla="*/ 2147483647 w 153"/>
                <a:gd name="T9" fmla="*/ 2147483647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" h="128">
                  <a:moveTo>
                    <a:pt x="153" y="101"/>
                  </a:moveTo>
                  <a:lnTo>
                    <a:pt x="22" y="0"/>
                  </a:lnTo>
                  <a:lnTo>
                    <a:pt x="0" y="28"/>
                  </a:lnTo>
                  <a:lnTo>
                    <a:pt x="134" y="128"/>
                  </a:lnTo>
                  <a:lnTo>
                    <a:pt x="153" y="101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48" name="Freeform 51"/>
            <p:cNvSpPr>
              <a:spLocks noEditPoints="1"/>
            </p:cNvSpPr>
            <p:nvPr userDrawn="1"/>
          </p:nvSpPr>
          <p:spPr bwMode="auto">
            <a:xfrm>
              <a:off x="3268663" y="1293813"/>
              <a:ext cx="104775" cy="141287"/>
            </a:xfrm>
            <a:custGeom>
              <a:avLst/>
              <a:gdLst>
                <a:gd name="T0" fmla="*/ 2147483647 w 132"/>
                <a:gd name="T1" fmla="*/ 2147483647 h 177"/>
                <a:gd name="T2" fmla="*/ 2147483647 w 132"/>
                <a:gd name="T3" fmla="*/ 2147483647 h 177"/>
                <a:gd name="T4" fmla="*/ 2147483647 w 132"/>
                <a:gd name="T5" fmla="*/ 2147483647 h 177"/>
                <a:gd name="T6" fmla="*/ 2147483647 w 132"/>
                <a:gd name="T7" fmla="*/ 2147483647 h 177"/>
                <a:gd name="T8" fmla="*/ 2147483647 w 132"/>
                <a:gd name="T9" fmla="*/ 2147483647 h 177"/>
                <a:gd name="T10" fmla="*/ 2147483647 w 132"/>
                <a:gd name="T11" fmla="*/ 2147483647 h 177"/>
                <a:gd name="T12" fmla="*/ 2147483647 w 132"/>
                <a:gd name="T13" fmla="*/ 2147483647 h 177"/>
                <a:gd name="T14" fmla="*/ 2147483647 w 132"/>
                <a:gd name="T15" fmla="*/ 2147483647 h 177"/>
                <a:gd name="T16" fmla="*/ 2147483647 w 132"/>
                <a:gd name="T17" fmla="*/ 2147483647 h 177"/>
                <a:gd name="T18" fmla="*/ 2147483647 w 132"/>
                <a:gd name="T19" fmla="*/ 2147483647 h 177"/>
                <a:gd name="T20" fmla="*/ 2147483647 w 132"/>
                <a:gd name="T21" fmla="*/ 2147483647 h 177"/>
                <a:gd name="T22" fmla="*/ 2147483647 w 132"/>
                <a:gd name="T23" fmla="*/ 2147483647 h 177"/>
                <a:gd name="T24" fmla="*/ 2147483647 w 132"/>
                <a:gd name="T25" fmla="*/ 2147483647 h 177"/>
                <a:gd name="T26" fmla="*/ 2147483647 w 132"/>
                <a:gd name="T27" fmla="*/ 2147483647 h 177"/>
                <a:gd name="T28" fmla="*/ 2147483647 w 132"/>
                <a:gd name="T29" fmla="*/ 2147483647 h 177"/>
                <a:gd name="T30" fmla="*/ 2147483647 w 132"/>
                <a:gd name="T31" fmla="*/ 2147483647 h 177"/>
                <a:gd name="T32" fmla="*/ 2147483647 w 132"/>
                <a:gd name="T33" fmla="*/ 2147483647 h 177"/>
                <a:gd name="T34" fmla="*/ 2147483647 w 132"/>
                <a:gd name="T35" fmla="*/ 2147483647 h 177"/>
                <a:gd name="T36" fmla="*/ 2147483647 w 132"/>
                <a:gd name="T37" fmla="*/ 2147483647 h 177"/>
                <a:gd name="T38" fmla="*/ 2147483647 w 132"/>
                <a:gd name="T39" fmla="*/ 2147483647 h 177"/>
                <a:gd name="T40" fmla="*/ 2147483647 w 132"/>
                <a:gd name="T41" fmla="*/ 0 h 177"/>
                <a:gd name="T42" fmla="*/ 2147483647 w 132"/>
                <a:gd name="T43" fmla="*/ 0 h 177"/>
                <a:gd name="T44" fmla="*/ 2147483647 w 132"/>
                <a:gd name="T45" fmla="*/ 0 h 177"/>
                <a:gd name="T46" fmla="*/ 2147483647 w 132"/>
                <a:gd name="T47" fmla="*/ 2147483647 h 177"/>
                <a:gd name="T48" fmla="*/ 2147483647 w 132"/>
                <a:gd name="T49" fmla="*/ 2147483647 h 177"/>
                <a:gd name="T50" fmla="*/ 2147483647 w 132"/>
                <a:gd name="T51" fmla="*/ 2147483647 h 177"/>
                <a:gd name="T52" fmla="*/ 2147483647 w 132"/>
                <a:gd name="T53" fmla="*/ 2147483647 h 177"/>
                <a:gd name="T54" fmla="*/ 0 w 132"/>
                <a:gd name="T55" fmla="*/ 2147483647 h 177"/>
                <a:gd name="T56" fmla="*/ 2147483647 w 132"/>
                <a:gd name="T57" fmla="*/ 2147483647 h 177"/>
                <a:gd name="T58" fmla="*/ 2147483647 w 132"/>
                <a:gd name="T59" fmla="*/ 2147483647 h 177"/>
                <a:gd name="T60" fmla="*/ 2147483647 w 132"/>
                <a:gd name="T61" fmla="*/ 2147483647 h 177"/>
                <a:gd name="T62" fmla="*/ 2147483647 w 132"/>
                <a:gd name="T63" fmla="*/ 2147483647 h 177"/>
                <a:gd name="T64" fmla="*/ 2147483647 w 132"/>
                <a:gd name="T65" fmla="*/ 2147483647 h 177"/>
                <a:gd name="T66" fmla="*/ 2147483647 w 132"/>
                <a:gd name="T67" fmla="*/ 2147483647 h 177"/>
                <a:gd name="T68" fmla="*/ 2147483647 w 132"/>
                <a:gd name="T69" fmla="*/ 2147483647 h 177"/>
                <a:gd name="T70" fmla="*/ 2147483647 w 132"/>
                <a:gd name="T71" fmla="*/ 2147483647 h 177"/>
                <a:gd name="T72" fmla="*/ 2147483647 w 132"/>
                <a:gd name="T73" fmla="*/ 2147483647 h 177"/>
                <a:gd name="T74" fmla="*/ 2147483647 w 132"/>
                <a:gd name="T75" fmla="*/ 2147483647 h 177"/>
                <a:gd name="T76" fmla="*/ 2147483647 w 132"/>
                <a:gd name="T77" fmla="*/ 2147483647 h 177"/>
                <a:gd name="T78" fmla="*/ 2147483647 w 132"/>
                <a:gd name="T79" fmla="*/ 2147483647 h 177"/>
                <a:gd name="T80" fmla="*/ 2147483647 w 132"/>
                <a:gd name="T81" fmla="*/ 2147483647 h 177"/>
                <a:gd name="T82" fmla="*/ 2147483647 w 132"/>
                <a:gd name="T83" fmla="*/ 2147483647 h 177"/>
                <a:gd name="T84" fmla="*/ 2147483647 w 132"/>
                <a:gd name="T85" fmla="*/ 2147483647 h 177"/>
                <a:gd name="T86" fmla="*/ 2147483647 w 132"/>
                <a:gd name="T87" fmla="*/ 2147483647 h 177"/>
                <a:gd name="T88" fmla="*/ 2147483647 w 132"/>
                <a:gd name="T89" fmla="*/ 2147483647 h 177"/>
                <a:gd name="T90" fmla="*/ 2147483647 w 132"/>
                <a:gd name="T91" fmla="*/ 2147483647 h 177"/>
                <a:gd name="T92" fmla="*/ 2147483647 w 132"/>
                <a:gd name="T93" fmla="*/ 2147483647 h 177"/>
                <a:gd name="T94" fmla="*/ 2147483647 w 132"/>
                <a:gd name="T95" fmla="*/ 2147483647 h 177"/>
                <a:gd name="T96" fmla="*/ 2147483647 w 132"/>
                <a:gd name="T97" fmla="*/ 2147483647 h 177"/>
                <a:gd name="T98" fmla="*/ 2147483647 w 132"/>
                <a:gd name="T99" fmla="*/ 2147483647 h 1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2" h="177">
                  <a:moveTo>
                    <a:pt x="131" y="155"/>
                  </a:moveTo>
                  <a:lnTo>
                    <a:pt x="95" y="110"/>
                  </a:lnTo>
                  <a:lnTo>
                    <a:pt x="107" y="101"/>
                  </a:lnTo>
                  <a:lnTo>
                    <a:pt x="115" y="93"/>
                  </a:lnTo>
                  <a:lnTo>
                    <a:pt x="122" y="85"/>
                  </a:lnTo>
                  <a:lnTo>
                    <a:pt x="127" y="77"/>
                  </a:lnTo>
                  <a:lnTo>
                    <a:pt x="131" y="66"/>
                  </a:lnTo>
                  <a:lnTo>
                    <a:pt x="132" y="61"/>
                  </a:lnTo>
                  <a:lnTo>
                    <a:pt x="132" y="57"/>
                  </a:lnTo>
                  <a:lnTo>
                    <a:pt x="132" y="50"/>
                  </a:lnTo>
                  <a:lnTo>
                    <a:pt x="131" y="45"/>
                  </a:lnTo>
                  <a:lnTo>
                    <a:pt x="128" y="40"/>
                  </a:lnTo>
                  <a:lnTo>
                    <a:pt x="126" y="33"/>
                  </a:lnTo>
                  <a:lnTo>
                    <a:pt x="122" y="28"/>
                  </a:lnTo>
                  <a:lnTo>
                    <a:pt x="118" y="21"/>
                  </a:lnTo>
                  <a:lnTo>
                    <a:pt x="112" y="16"/>
                  </a:lnTo>
                  <a:lnTo>
                    <a:pt x="107" y="10"/>
                  </a:lnTo>
                  <a:lnTo>
                    <a:pt x="103" y="8"/>
                  </a:lnTo>
                  <a:lnTo>
                    <a:pt x="98" y="4"/>
                  </a:lnTo>
                  <a:lnTo>
                    <a:pt x="92" y="2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67" y="1"/>
                  </a:lnTo>
                  <a:lnTo>
                    <a:pt x="58" y="4"/>
                  </a:lnTo>
                  <a:lnTo>
                    <a:pt x="48" y="9"/>
                  </a:lnTo>
                  <a:lnTo>
                    <a:pt x="39" y="16"/>
                  </a:lnTo>
                  <a:lnTo>
                    <a:pt x="0" y="48"/>
                  </a:lnTo>
                  <a:lnTo>
                    <a:pt x="104" y="177"/>
                  </a:lnTo>
                  <a:lnTo>
                    <a:pt x="131" y="155"/>
                  </a:lnTo>
                  <a:close/>
                  <a:moveTo>
                    <a:pt x="78" y="90"/>
                  </a:moveTo>
                  <a:lnTo>
                    <a:pt x="44" y="49"/>
                  </a:lnTo>
                  <a:lnTo>
                    <a:pt x="56" y="38"/>
                  </a:lnTo>
                  <a:lnTo>
                    <a:pt x="62" y="34"/>
                  </a:lnTo>
                  <a:lnTo>
                    <a:pt x="67" y="32"/>
                  </a:lnTo>
                  <a:lnTo>
                    <a:pt x="71" y="30"/>
                  </a:lnTo>
                  <a:lnTo>
                    <a:pt x="76" y="30"/>
                  </a:lnTo>
                  <a:lnTo>
                    <a:pt x="80" y="32"/>
                  </a:lnTo>
                  <a:lnTo>
                    <a:pt x="84" y="34"/>
                  </a:lnTo>
                  <a:lnTo>
                    <a:pt x="88" y="38"/>
                  </a:lnTo>
                  <a:lnTo>
                    <a:pt x="92" y="42"/>
                  </a:lnTo>
                  <a:lnTo>
                    <a:pt x="96" y="48"/>
                  </a:lnTo>
                  <a:lnTo>
                    <a:pt x="99" y="53"/>
                  </a:lnTo>
                  <a:lnTo>
                    <a:pt x="100" y="57"/>
                  </a:lnTo>
                  <a:lnTo>
                    <a:pt x="102" y="62"/>
                  </a:lnTo>
                  <a:lnTo>
                    <a:pt x="100" y="66"/>
                  </a:lnTo>
                  <a:lnTo>
                    <a:pt x="99" y="70"/>
                  </a:lnTo>
                  <a:lnTo>
                    <a:pt x="95" y="74"/>
                  </a:lnTo>
                  <a:lnTo>
                    <a:pt x="91" y="79"/>
                  </a:lnTo>
                  <a:lnTo>
                    <a:pt x="78" y="9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49" name="Freeform 52"/>
            <p:cNvSpPr>
              <a:spLocks/>
            </p:cNvSpPr>
            <p:nvPr userDrawn="1"/>
          </p:nvSpPr>
          <p:spPr bwMode="auto">
            <a:xfrm>
              <a:off x="3090863" y="1444625"/>
              <a:ext cx="161925" cy="157162"/>
            </a:xfrm>
            <a:custGeom>
              <a:avLst/>
              <a:gdLst>
                <a:gd name="T0" fmla="*/ 2147483647 w 202"/>
                <a:gd name="T1" fmla="*/ 2147483647 h 198"/>
                <a:gd name="T2" fmla="*/ 2147483647 w 202"/>
                <a:gd name="T3" fmla="*/ 2147483647 h 198"/>
                <a:gd name="T4" fmla="*/ 2147483647 w 202"/>
                <a:gd name="T5" fmla="*/ 2147483647 h 198"/>
                <a:gd name="T6" fmla="*/ 2147483647 w 202"/>
                <a:gd name="T7" fmla="*/ 2147483647 h 198"/>
                <a:gd name="T8" fmla="*/ 2147483647 w 202"/>
                <a:gd name="T9" fmla="*/ 2147483647 h 198"/>
                <a:gd name="T10" fmla="*/ 2147483647 w 202"/>
                <a:gd name="T11" fmla="*/ 2147483647 h 198"/>
                <a:gd name="T12" fmla="*/ 2147483647 w 202"/>
                <a:gd name="T13" fmla="*/ 2147483647 h 198"/>
                <a:gd name="T14" fmla="*/ 2147483647 w 202"/>
                <a:gd name="T15" fmla="*/ 0 h 198"/>
                <a:gd name="T16" fmla="*/ 2147483647 w 202"/>
                <a:gd name="T17" fmla="*/ 2147483647 h 198"/>
                <a:gd name="T18" fmla="*/ 2147483647 w 202"/>
                <a:gd name="T19" fmla="*/ 2147483647 h 198"/>
                <a:gd name="T20" fmla="*/ 2147483647 w 202"/>
                <a:gd name="T21" fmla="*/ 2147483647 h 198"/>
                <a:gd name="T22" fmla="*/ 2147483647 w 202"/>
                <a:gd name="T23" fmla="*/ 2147483647 h 198"/>
                <a:gd name="T24" fmla="*/ 2147483647 w 202"/>
                <a:gd name="T25" fmla="*/ 2147483647 h 198"/>
                <a:gd name="T26" fmla="*/ 2147483647 w 202"/>
                <a:gd name="T27" fmla="*/ 2147483647 h 198"/>
                <a:gd name="T28" fmla="*/ 0 w 202"/>
                <a:gd name="T29" fmla="*/ 2147483647 h 198"/>
                <a:gd name="T30" fmla="*/ 2147483647 w 202"/>
                <a:gd name="T31" fmla="*/ 2147483647 h 198"/>
                <a:gd name="T32" fmla="*/ 2147483647 w 202"/>
                <a:gd name="T33" fmla="*/ 2147483647 h 1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2" h="198">
                  <a:moveTo>
                    <a:pt x="145" y="175"/>
                  </a:moveTo>
                  <a:lnTo>
                    <a:pt x="66" y="105"/>
                  </a:lnTo>
                  <a:lnTo>
                    <a:pt x="80" y="109"/>
                  </a:lnTo>
                  <a:lnTo>
                    <a:pt x="93" y="113"/>
                  </a:lnTo>
                  <a:lnTo>
                    <a:pt x="181" y="134"/>
                  </a:lnTo>
                  <a:lnTo>
                    <a:pt x="202" y="110"/>
                  </a:lnTo>
                  <a:lnTo>
                    <a:pt x="78" y="0"/>
                  </a:lnTo>
                  <a:lnTo>
                    <a:pt x="59" y="22"/>
                  </a:lnTo>
                  <a:lnTo>
                    <a:pt x="136" y="92"/>
                  </a:lnTo>
                  <a:lnTo>
                    <a:pt x="134" y="92"/>
                  </a:lnTo>
                  <a:lnTo>
                    <a:pt x="120" y="86"/>
                  </a:lnTo>
                  <a:lnTo>
                    <a:pt x="105" y="82"/>
                  </a:lnTo>
                  <a:lnTo>
                    <a:pt x="24" y="61"/>
                  </a:lnTo>
                  <a:lnTo>
                    <a:pt x="0" y="88"/>
                  </a:lnTo>
                  <a:lnTo>
                    <a:pt x="124" y="198"/>
                  </a:lnTo>
                  <a:lnTo>
                    <a:pt x="145" y="17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50" name="Freeform 53"/>
            <p:cNvSpPr>
              <a:spLocks noEditPoints="1"/>
            </p:cNvSpPr>
            <p:nvPr userDrawn="1"/>
          </p:nvSpPr>
          <p:spPr bwMode="auto">
            <a:xfrm>
              <a:off x="2959101" y="1679575"/>
              <a:ext cx="144463" cy="125412"/>
            </a:xfrm>
            <a:custGeom>
              <a:avLst/>
              <a:gdLst>
                <a:gd name="T0" fmla="*/ 2147483647 w 184"/>
                <a:gd name="T1" fmla="*/ 2147483647 h 158"/>
                <a:gd name="T2" fmla="*/ 2147483647 w 184"/>
                <a:gd name="T3" fmla="*/ 2147483647 h 158"/>
                <a:gd name="T4" fmla="*/ 2147483647 w 184"/>
                <a:gd name="T5" fmla="*/ 2147483647 h 158"/>
                <a:gd name="T6" fmla="*/ 2147483647 w 184"/>
                <a:gd name="T7" fmla="*/ 2147483647 h 158"/>
                <a:gd name="T8" fmla="*/ 2147483647 w 184"/>
                <a:gd name="T9" fmla="*/ 2147483647 h 158"/>
                <a:gd name="T10" fmla="*/ 2147483647 w 184"/>
                <a:gd name="T11" fmla="*/ 0 h 158"/>
                <a:gd name="T12" fmla="*/ 0 w 184"/>
                <a:gd name="T13" fmla="*/ 2147483647 h 158"/>
                <a:gd name="T14" fmla="*/ 2147483647 w 184"/>
                <a:gd name="T15" fmla="*/ 2147483647 h 158"/>
                <a:gd name="T16" fmla="*/ 2147483647 w 184"/>
                <a:gd name="T17" fmla="*/ 2147483647 h 158"/>
                <a:gd name="T18" fmla="*/ 2147483647 w 184"/>
                <a:gd name="T19" fmla="*/ 2147483647 h 158"/>
                <a:gd name="T20" fmla="*/ 2147483647 w 184"/>
                <a:gd name="T21" fmla="*/ 2147483647 h 158"/>
                <a:gd name="T22" fmla="*/ 2147483647 w 184"/>
                <a:gd name="T23" fmla="*/ 2147483647 h 158"/>
                <a:gd name="T24" fmla="*/ 2147483647 w 184"/>
                <a:gd name="T25" fmla="*/ 2147483647 h 158"/>
                <a:gd name="T26" fmla="*/ 2147483647 w 184"/>
                <a:gd name="T27" fmla="*/ 2147483647 h 158"/>
                <a:gd name="T28" fmla="*/ 2147483647 w 184"/>
                <a:gd name="T29" fmla="*/ 2147483647 h 158"/>
                <a:gd name="T30" fmla="*/ 2147483647 w 184"/>
                <a:gd name="T31" fmla="*/ 2147483647 h 158"/>
                <a:gd name="T32" fmla="*/ 2147483647 w 184"/>
                <a:gd name="T33" fmla="*/ 2147483647 h 158"/>
                <a:gd name="T34" fmla="*/ 2147483647 w 184"/>
                <a:gd name="T35" fmla="*/ 2147483647 h 158"/>
                <a:gd name="T36" fmla="*/ 2147483647 w 184"/>
                <a:gd name="T37" fmla="*/ 2147483647 h 158"/>
                <a:gd name="T38" fmla="*/ 2147483647 w 184"/>
                <a:gd name="T39" fmla="*/ 2147483647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4" h="158">
                  <a:moveTo>
                    <a:pt x="131" y="132"/>
                  </a:moveTo>
                  <a:lnTo>
                    <a:pt x="105" y="105"/>
                  </a:lnTo>
                  <a:lnTo>
                    <a:pt x="131" y="67"/>
                  </a:lnTo>
                  <a:lnTo>
                    <a:pt x="165" y="78"/>
                  </a:lnTo>
                  <a:lnTo>
                    <a:pt x="184" y="49"/>
                  </a:lnTo>
                  <a:lnTo>
                    <a:pt x="18" y="0"/>
                  </a:lnTo>
                  <a:lnTo>
                    <a:pt x="0" y="27"/>
                  </a:lnTo>
                  <a:lnTo>
                    <a:pt x="113" y="158"/>
                  </a:lnTo>
                  <a:lnTo>
                    <a:pt x="131" y="132"/>
                  </a:lnTo>
                  <a:close/>
                  <a:moveTo>
                    <a:pt x="88" y="85"/>
                  </a:moveTo>
                  <a:lnTo>
                    <a:pt x="76" y="72"/>
                  </a:lnTo>
                  <a:lnTo>
                    <a:pt x="60" y="53"/>
                  </a:lnTo>
                  <a:lnTo>
                    <a:pt x="44" y="37"/>
                  </a:lnTo>
                  <a:lnTo>
                    <a:pt x="55" y="41"/>
                  </a:lnTo>
                  <a:lnTo>
                    <a:pt x="66" y="45"/>
                  </a:lnTo>
                  <a:lnTo>
                    <a:pt x="76" y="48"/>
                  </a:lnTo>
                  <a:lnTo>
                    <a:pt x="88" y="52"/>
                  </a:lnTo>
                  <a:lnTo>
                    <a:pt x="105" y="59"/>
                  </a:lnTo>
                  <a:lnTo>
                    <a:pt x="88" y="8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51" name="Freeform 54"/>
            <p:cNvSpPr>
              <a:spLocks/>
            </p:cNvSpPr>
            <p:nvPr userDrawn="1"/>
          </p:nvSpPr>
          <p:spPr bwMode="auto">
            <a:xfrm>
              <a:off x="3492501" y="3830638"/>
              <a:ext cx="117475" cy="142875"/>
            </a:xfrm>
            <a:custGeom>
              <a:avLst/>
              <a:gdLst>
                <a:gd name="T0" fmla="*/ 2147483647 w 148"/>
                <a:gd name="T1" fmla="*/ 0 h 181"/>
                <a:gd name="T2" fmla="*/ 2147483647 w 148"/>
                <a:gd name="T3" fmla="*/ 2147483647 h 181"/>
                <a:gd name="T4" fmla="*/ 2147483647 w 148"/>
                <a:gd name="T5" fmla="*/ 2147483647 h 181"/>
                <a:gd name="T6" fmla="*/ 0 w 148"/>
                <a:gd name="T7" fmla="*/ 2147483647 h 181"/>
                <a:gd name="T8" fmla="*/ 2147483647 w 148"/>
                <a:gd name="T9" fmla="*/ 2147483647 h 181"/>
                <a:gd name="T10" fmla="*/ 2147483647 w 148"/>
                <a:gd name="T11" fmla="*/ 2147483647 h 181"/>
                <a:gd name="T12" fmla="*/ 2147483647 w 148"/>
                <a:gd name="T13" fmla="*/ 2147483647 h 181"/>
                <a:gd name="T14" fmla="*/ 2147483647 w 148"/>
                <a:gd name="T15" fmla="*/ 2147483647 h 181"/>
                <a:gd name="T16" fmla="*/ 2147483647 w 148"/>
                <a:gd name="T17" fmla="*/ 0 h 1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8" h="181">
                  <a:moveTo>
                    <a:pt x="50" y="0"/>
                  </a:moveTo>
                  <a:lnTo>
                    <a:pt x="35" y="25"/>
                  </a:lnTo>
                  <a:lnTo>
                    <a:pt x="70" y="45"/>
                  </a:lnTo>
                  <a:lnTo>
                    <a:pt x="0" y="164"/>
                  </a:lnTo>
                  <a:lnTo>
                    <a:pt x="30" y="181"/>
                  </a:lnTo>
                  <a:lnTo>
                    <a:pt x="99" y="62"/>
                  </a:lnTo>
                  <a:lnTo>
                    <a:pt x="134" y="82"/>
                  </a:lnTo>
                  <a:lnTo>
                    <a:pt x="148" y="5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52" name="Freeform 55"/>
            <p:cNvSpPr>
              <a:spLocks/>
            </p:cNvSpPr>
            <p:nvPr userDrawn="1"/>
          </p:nvSpPr>
          <p:spPr bwMode="auto">
            <a:xfrm>
              <a:off x="3602038" y="3903663"/>
              <a:ext cx="139700" cy="158750"/>
            </a:xfrm>
            <a:custGeom>
              <a:avLst/>
              <a:gdLst>
                <a:gd name="T0" fmla="*/ 2147483647 w 175"/>
                <a:gd name="T1" fmla="*/ 2147483647 h 200"/>
                <a:gd name="T2" fmla="*/ 2147483647 w 175"/>
                <a:gd name="T3" fmla="*/ 2147483647 h 200"/>
                <a:gd name="T4" fmla="*/ 2147483647 w 175"/>
                <a:gd name="T5" fmla="*/ 2147483647 h 200"/>
                <a:gd name="T6" fmla="*/ 2147483647 w 175"/>
                <a:gd name="T7" fmla="*/ 0 h 200"/>
                <a:gd name="T8" fmla="*/ 0 w 175"/>
                <a:gd name="T9" fmla="*/ 2147483647 h 200"/>
                <a:gd name="T10" fmla="*/ 2147483647 w 175"/>
                <a:gd name="T11" fmla="*/ 2147483647 h 200"/>
                <a:gd name="T12" fmla="*/ 2147483647 w 175"/>
                <a:gd name="T13" fmla="*/ 2147483647 h 200"/>
                <a:gd name="T14" fmla="*/ 2147483647 w 175"/>
                <a:gd name="T15" fmla="*/ 2147483647 h 200"/>
                <a:gd name="T16" fmla="*/ 2147483647 w 175"/>
                <a:gd name="T17" fmla="*/ 2147483647 h 200"/>
                <a:gd name="T18" fmla="*/ 2147483647 w 175"/>
                <a:gd name="T19" fmla="*/ 2147483647 h 200"/>
                <a:gd name="T20" fmla="*/ 2147483647 w 175"/>
                <a:gd name="T21" fmla="*/ 2147483647 h 200"/>
                <a:gd name="T22" fmla="*/ 2147483647 w 175"/>
                <a:gd name="T23" fmla="*/ 2147483647 h 200"/>
                <a:gd name="T24" fmla="*/ 2147483647 w 175"/>
                <a:gd name="T25" fmla="*/ 2147483647 h 2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5" h="200">
                  <a:moveTo>
                    <a:pt x="118" y="94"/>
                  </a:moveTo>
                  <a:lnTo>
                    <a:pt x="73" y="74"/>
                  </a:lnTo>
                  <a:lnTo>
                    <a:pt x="100" y="14"/>
                  </a:lnTo>
                  <a:lnTo>
                    <a:pt x="69" y="0"/>
                  </a:lnTo>
                  <a:lnTo>
                    <a:pt x="0" y="151"/>
                  </a:lnTo>
                  <a:lnTo>
                    <a:pt x="30" y="166"/>
                  </a:lnTo>
                  <a:lnTo>
                    <a:pt x="61" y="99"/>
                  </a:lnTo>
                  <a:lnTo>
                    <a:pt x="106" y="119"/>
                  </a:lnTo>
                  <a:lnTo>
                    <a:pt x="76" y="186"/>
                  </a:lnTo>
                  <a:lnTo>
                    <a:pt x="106" y="200"/>
                  </a:lnTo>
                  <a:lnTo>
                    <a:pt x="175" y="49"/>
                  </a:lnTo>
                  <a:lnTo>
                    <a:pt x="145" y="36"/>
                  </a:lnTo>
                  <a:lnTo>
                    <a:pt x="118" y="94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53" name="Freeform 56"/>
            <p:cNvSpPr>
              <a:spLocks/>
            </p:cNvSpPr>
            <p:nvPr userDrawn="1"/>
          </p:nvSpPr>
          <p:spPr bwMode="auto">
            <a:xfrm>
              <a:off x="3757613" y="3967163"/>
              <a:ext cx="114300" cy="150812"/>
            </a:xfrm>
            <a:custGeom>
              <a:avLst/>
              <a:gdLst>
                <a:gd name="T0" fmla="*/ 0 w 145"/>
                <a:gd name="T1" fmla="*/ 2147483647 h 190"/>
                <a:gd name="T2" fmla="*/ 2147483647 w 145"/>
                <a:gd name="T3" fmla="*/ 2147483647 h 190"/>
                <a:gd name="T4" fmla="*/ 2147483647 w 145"/>
                <a:gd name="T5" fmla="*/ 2147483647 h 190"/>
                <a:gd name="T6" fmla="*/ 2147483647 w 145"/>
                <a:gd name="T7" fmla="*/ 2147483647 h 190"/>
                <a:gd name="T8" fmla="*/ 2147483647 w 145"/>
                <a:gd name="T9" fmla="*/ 2147483647 h 190"/>
                <a:gd name="T10" fmla="*/ 2147483647 w 145"/>
                <a:gd name="T11" fmla="*/ 2147483647 h 190"/>
                <a:gd name="T12" fmla="*/ 2147483647 w 145"/>
                <a:gd name="T13" fmla="*/ 2147483647 h 190"/>
                <a:gd name="T14" fmla="*/ 2147483647 w 145"/>
                <a:gd name="T15" fmla="*/ 2147483647 h 190"/>
                <a:gd name="T16" fmla="*/ 2147483647 w 145"/>
                <a:gd name="T17" fmla="*/ 2147483647 h 190"/>
                <a:gd name="T18" fmla="*/ 2147483647 w 145"/>
                <a:gd name="T19" fmla="*/ 2147483647 h 190"/>
                <a:gd name="T20" fmla="*/ 2147483647 w 145"/>
                <a:gd name="T21" fmla="*/ 2147483647 h 190"/>
                <a:gd name="T22" fmla="*/ 2147483647 w 145"/>
                <a:gd name="T23" fmla="*/ 0 h 190"/>
                <a:gd name="T24" fmla="*/ 0 w 145"/>
                <a:gd name="T25" fmla="*/ 2147483647 h 19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5" h="190">
                  <a:moveTo>
                    <a:pt x="0" y="157"/>
                  </a:moveTo>
                  <a:lnTo>
                    <a:pt x="93" y="190"/>
                  </a:lnTo>
                  <a:lnTo>
                    <a:pt x="102" y="163"/>
                  </a:lnTo>
                  <a:lnTo>
                    <a:pt x="43" y="142"/>
                  </a:lnTo>
                  <a:lnTo>
                    <a:pt x="57" y="100"/>
                  </a:lnTo>
                  <a:lnTo>
                    <a:pt x="98" y="114"/>
                  </a:lnTo>
                  <a:lnTo>
                    <a:pt x="106" y="89"/>
                  </a:lnTo>
                  <a:lnTo>
                    <a:pt x="65" y="74"/>
                  </a:lnTo>
                  <a:lnTo>
                    <a:pt x="77" y="38"/>
                  </a:lnTo>
                  <a:lnTo>
                    <a:pt x="136" y="58"/>
                  </a:lnTo>
                  <a:lnTo>
                    <a:pt x="145" y="32"/>
                  </a:lnTo>
                  <a:lnTo>
                    <a:pt x="55" y="0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54" name="Freeform 57"/>
            <p:cNvSpPr>
              <a:spLocks noEditPoints="1"/>
            </p:cNvSpPr>
            <p:nvPr userDrawn="1"/>
          </p:nvSpPr>
          <p:spPr bwMode="auto">
            <a:xfrm>
              <a:off x="3973513" y="4030663"/>
              <a:ext cx="104775" cy="139700"/>
            </a:xfrm>
            <a:custGeom>
              <a:avLst/>
              <a:gdLst>
                <a:gd name="T0" fmla="*/ 2147483647 w 131"/>
                <a:gd name="T1" fmla="*/ 0 h 175"/>
                <a:gd name="T2" fmla="*/ 2147483647 w 131"/>
                <a:gd name="T3" fmla="*/ 2147483647 h 175"/>
                <a:gd name="T4" fmla="*/ 2147483647 w 131"/>
                <a:gd name="T5" fmla="*/ 2147483647 h 175"/>
                <a:gd name="T6" fmla="*/ 2147483647 w 131"/>
                <a:gd name="T7" fmla="*/ 2147483647 h 175"/>
                <a:gd name="T8" fmla="*/ 2147483647 w 131"/>
                <a:gd name="T9" fmla="*/ 2147483647 h 175"/>
                <a:gd name="T10" fmla="*/ 2147483647 w 131"/>
                <a:gd name="T11" fmla="*/ 2147483647 h 175"/>
                <a:gd name="T12" fmla="*/ 2147483647 w 131"/>
                <a:gd name="T13" fmla="*/ 2147483647 h 175"/>
                <a:gd name="T14" fmla="*/ 2147483647 w 131"/>
                <a:gd name="T15" fmla="*/ 2147483647 h 175"/>
                <a:gd name="T16" fmla="*/ 2147483647 w 131"/>
                <a:gd name="T17" fmla="*/ 2147483647 h 175"/>
                <a:gd name="T18" fmla="*/ 2147483647 w 131"/>
                <a:gd name="T19" fmla="*/ 2147483647 h 175"/>
                <a:gd name="T20" fmla="*/ 2147483647 w 131"/>
                <a:gd name="T21" fmla="*/ 2147483647 h 175"/>
                <a:gd name="T22" fmla="*/ 2147483647 w 131"/>
                <a:gd name="T23" fmla="*/ 2147483647 h 175"/>
                <a:gd name="T24" fmla="*/ 2147483647 w 131"/>
                <a:gd name="T25" fmla="*/ 2147483647 h 175"/>
                <a:gd name="T26" fmla="*/ 2147483647 w 131"/>
                <a:gd name="T27" fmla="*/ 2147483647 h 175"/>
                <a:gd name="T28" fmla="*/ 2147483647 w 131"/>
                <a:gd name="T29" fmla="*/ 2147483647 h 175"/>
                <a:gd name="T30" fmla="*/ 2147483647 w 131"/>
                <a:gd name="T31" fmla="*/ 2147483647 h 175"/>
                <a:gd name="T32" fmla="*/ 2147483647 w 131"/>
                <a:gd name="T33" fmla="*/ 2147483647 h 175"/>
                <a:gd name="T34" fmla="*/ 2147483647 w 131"/>
                <a:gd name="T35" fmla="*/ 2147483647 h 175"/>
                <a:gd name="T36" fmla="*/ 2147483647 w 131"/>
                <a:gd name="T37" fmla="*/ 2147483647 h 175"/>
                <a:gd name="T38" fmla="*/ 2147483647 w 131"/>
                <a:gd name="T39" fmla="*/ 2147483647 h 175"/>
                <a:gd name="T40" fmla="*/ 2147483647 w 131"/>
                <a:gd name="T41" fmla="*/ 2147483647 h 175"/>
                <a:gd name="T42" fmla="*/ 2147483647 w 131"/>
                <a:gd name="T43" fmla="*/ 2147483647 h 175"/>
                <a:gd name="T44" fmla="*/ 2147483647 w 131"/>
                <a:gd name="T45" fmla="*/ 2147483647 h 175"/>
                <a:gd name="T46" fmla="*/ 2147483647 w 131"/>
                <a:gd name="T47" fmla="*/ 2147483647 h 175"/>
                <a:gd name="T48" fmla="*/ 2147483647 w 131"/>
                <a:gd name="T49" fmla="*/ 2147483647 h 175"/>
                <a:gd name="T50" fmla="*/ 2147483647 w 131"/>
                <a:gd name="T51" fmla="*/ 2147483647 h 175"/>
                <a:gd name="T52" fmla="*/ 2147483647 w 131"/>
                <a:gd name="T53" fmla="*/ 2147483647 h 175"/>
                <a:gd name="T54" fmla="*/ 2147483647 w 131"/>
                <a:gd name="T55" fmla="*/ 2147483647 h 175"/>
                <a:gd name="T56" fmla="*/ 2147483647 w 131"/>
                <a:gd name="T57" fmla="*/ 2147483647 h 175"/>
                <a:gd name="T58" fmla="*/ 2147483647 w 131"/>
                <a:gd name="T59" fmla="*/ 2147483647 h 175"/>
                <a:gd name="T60" fmla="*/ 2147483647 w 131"/>
                <a:gd name="T61" fmla="*/ 2147483647 h 175"/>
                <a:gd name="T62" fmla="*/ 2147483647 w 131"/>
                <a:gd name="T63" fmla="*/ 2147483647 h 175"/>
                <a:gd name="T64" fmla="*/ 2147483647 w 131"/>
                <a:gd name="T65" fmla="*/ 2147483647 h 175"/>
                <a:gd name="T66" fmla="*/ 2147483647 w 131"/>
                <a:gd name="T67" fmla="*/ 2147483647 h 175"/>
                <a:gd name="T68" fmla="*/ 2147483647 w 131"/>
                <a:gd name="T69" fmla="*/ 2147483647 h 175"/>
                <a:gd name="T70" fmla="*/ 2147483647 w 131"/>
                <a:gd name="T71" fmla="*/ 2147483647 h 175"/>
                <a:gd name="T72" fmla="*/ 2147483647 w 131"/>
                <a:gd name="T73" fmla="*/ 2147483647 h 175"/>
                <a:gd name="T74" fmla="*/ 2147483647 w 131"/>
                <a:gd name="T75" fmla="*/ 2147483647 h 1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1" h="175">
                  <a:moveTo>
                    <a:pt x="88" y="10"/>
                  </a:moveTo>
                  <a:lnTo>
                    <a:pt x="32" y="0"/>
                  </a:lnTo>
                  <a:lnTo>
                    <a:pt x="0" y="162"/>
                  </a:lnTo>
                  <a:lnTo>
                    <a:pt x="57" y="174"/>
                  </a:lnTo>
                  <a:lnTo>
                    <a:pt x="68" y="175"/>
                  </a:lnTo>
                  <a:lnTo>
                    <a:pt x="78" y="175"/>
                  </a:lnTo>
                  <a:lnTo>
                    <a:pt x="88" y="174"/>
                  </a:lnTo>
                  <a:lnTo>
                    <a:pt x="96" y="171"/>
                  </a:lnTo>
                  <a:lnTo>
                    <a:pt x="104" y="166"/>
                  </a:lnTo>
                  <a:lnTo>
                    <a:pt x="110" y="159"/>
                  </a:lnTo>
                  <a:lnTo>
                    <a:pt x="115" y="150"/>
                  </a:lnTo>
                  <a:lnTo>
                    <a:pt x="119" y="139"/>
                  </a:lnTo>
                  <a:lnTo>
                    <a:pt x="121" y="130"/>
                  </a:lnTo>
                  <a:lnTo>
                    <a:pt x="121" y="122"/>
                  </a:lnTo>
                  <a:lnTo>
                    <a:pt x="119" y="115"/>
                  </a:lnTo>
                  <a:lnTo>
                    <a:pt x="117" y="109"/>
                  </a:lnTo>
                  <a:lnTo>
                    <a:pt x="113" y="105"/>
                  </a:lnTo>
                  <a:lnTo>
                    <a:pt x="108" y="99"/>
                  </a:lnTo>
                  <a:lnTo>
                    <a:pt x="102" y="97"/>
                  </a:lnTo>
                  <a:lnTo>
                    <a:pt x="97" y="94"/>
                  </a:lnTo>
                  <a:lnTo>
                    <a:pt x="97" y="93"/>
                  </a:lnTo>
                  <a:lnTo>
                    <a:pt x="102" y="93"/>
                  </a:lnTo>
                  <a:lnTo>
                    <a:pt x="108" y="91"/>
                  </a:lnTo>
                  <a:lnTo>
                    <a:pt x="113" y="89"/>
                  </a:lnTo>
                  <a:lnTo>
                    <a:pt x="117" y="86"/>
                  </a:lnTo>
                  <a:lnTo>
                    <a:pt x="122" y="81"/>
                  </a:lnTo>
                  <a:lnTo>
                    <a:pt x="126" y="75"/>
                  </a:lnTo>
                  <a:lnTo>
                    <a:pt x="129" y="69"/>
                  </a:lnTo>
                  <a:lnTo>
                    <a:pt x="131" y="61"/>
                  </a:lnTo>
                  <a:lnTo>
                    <a:pt x="131" y="50"/>
                  </a:lnTo>
                  <a:lnTo>
                    <a:pt x="130" y="39"/>
                  </a:lnTo>
                  <a:lnTo>
                    <a:pt x="127" y="32"/>
                  </a:lnTo>
                  <a:lnTo>
                    <a:pt x="122" y="25"/>
                  </a:lnTo>
                  <a:lnTo>
                    <a:pt x="115" y="20"/>
                  </a:lnTo>
                  <a:lnTo>
                    <a:pt x="108" y="16"/>
                  </a:lnTo>
                  <a:lnTo>
                    <a:pt x="98" y="13"/>
                  </a:lnTo>
                  <a:lnTo>
                    <a:pt x="88" y="10"/>
                  </a:lnTo>
                  <a:close/>
                  <a:moveTo>
                    <a:pt x="88" y="129"/>
                  </a:moveTo>
                  <a:lnTo>
                    <a:pt x="86" y="134"/>
                  </a:lnTo>
                  <a:lnTo>
                    <a:pt x="85" y="138"/>
                  </a:lnTo>
                  <a:lnTo>
                    <a:pt x="82" y="142"/>
                  </a:lnTo>
                  <a:lnTo>
                    <a:pt x="80" y="145"/>
                  </a:lnTo>
                  <a:lnTo>
                    <a:pt x="76" y="146"/>
                  </a:lnTo>
                  <a:lnTo>
                    <a:pt x="72" y="147"/>
                  </a:lnTo>
                  <a:lnTo>
                    <a:pt x="66" y="147"/>
                  </a:lnTo>
                  <a:lnTo>
                    <a:pt x="61" y="147"/>
                  </a:lnTo>
                  <a:lnTo>
                    <a:pt x="37" y="142"/>
                  </a:lnTo>
                  <a:lnTo>
                    <a:pt x="46" y="97"/>
                  </a:lnTo>
                  <a:lnTo>
                    <a:pt x="68" y="101"/>
                  </a:lnTo>
                  <a:lnTo>
                    <a:pt x="73" y="102"/>
                  </a:lnTo>
                  <a:lnTo>
                    <a:pt x="78" y="105"/>
                  </a:lnTo>
                  <a:lnTo>
                    <a:pt x="82" y="107"/>
                  </a:lnTo>
                  <a:lnTo>
                    <a:pt x="85" y="110"/>
                  </a:lnTo>
                  <a:lnTo>
                    <a:pt x="88" y="114"/>
                  </a:lnTo>
                  <a:lnTo>
                    <a:pt x="89" y="118"/>
                  </a:lnTo>
                  <a:lnTo>
                    <a:pt x="89" y="123"/>
                  </a:lnTo>
                  <a:lnTo>
                    <a:pt x="88" y="129"/>
                  </a:lnTo>
                  <a:close/>
                  <a:moveTo>
                    <a:pt x="98" y="62"/>
                  </a:moveTo>
                  <a:lnTo>
                    <a:pt x="97" y="66"/>
                  </a:lnTo>
                  <a:lnTo>
                    <a:pt x="96" y="70"/>
                  </a:lnTo>
                  <a:lnTo>
                    <a:pt x="93" y="74"/>
                  </a:lnTo>
                  <a:lnTo>
                    <a:pt x="90" y="75"/>
                  </a:lnTo>
                  <a:lnTo>
                    <a:pt x="86" y="78"/>
                  </a:lnTo>
                  <a:lnTo>
                    <a:pt x="82" y="78"/>
                  </a:lnTo>
                  <a:lnTo>
                    <a:pt x="77" y="78"/>
                  </a:lnTo>
                  <a:lnTo>
                    <a:pt x="72" y="78"/>
                  </a:lnTo>
                  <a:lnTo>
                    <a:pt x="52" y="73"/>
                  </a:lnTo>
                  <a:lnTo>
                    <a:pt x="60" y="33"/>
                  </a:lnTo>
                  <a:lnTo>
                    <a:pt x="81" y="37"/>
                  </a:lnTo>
                  <a:lnTo>
                    <a:pt x="85" y="38"/>
                  </a:lnTo>
                  <a:lnTo>
                    <a:pt x="90" y="39"/>
                  </a:lnTo>
                  <a:lnTo>
                    <a:pt x="93" y="42"/>
                  </a:lnTo>
                  <a:lnTo>
                    <a:pt x="96" y="45"/>
                  </a:lnTo>
                  <a:lnTo>
                    <a:pt x="98" y="49"/>
                  </a:lnTo>
                  <a:lnTo>
                    <a:pt x="98" y="53"/>
                  </a:lnTo>
                  <a:lnTo>
                    <a:pt x="100" y="57"/>
                  </a:lnTo>
                  <a:lnTo>
                    <a:pt x="98" y="62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55" name="Freeform 58"/>
            <p:cNvSpPr>
              <a:spLocks noEditPoints="1"/>
            </p:cNvSpPr>
            <p:nvPr userDrawn="1"/>
          </p:nvSpPr>
          <p:spPr bwMode="auto">
            <a:xfrm>
              <a:off x="3406776" y="1208088"/>
              <a:ext cx="128588" cy="146050"/>
            </a:xfrm>
            <a:custGeom>
              <a:avLst/>
              <a:gdLst>
                <a:gd name="T0" fmla="*/ 2147483647 w 163"/>
                <a:gd name="T1" fmla="*/ 2147483647 h 183"/>
                <a:gd name="T2" fmla="*/ 2147483647 w 163"/>
                <a:gd name="T3" fmla="*/ 2147483647 h 183"/>
                <a:gd name="T4" fmla="*/ 2147483647 w 163"/>
                <a:gd name="T5" fmla="*/ 2147483647 h 183"/>
                <a:gd name="T6" fmla="*/ 2147483647 w 163"/>
                <a:gd name="T7" fmla="*/ 2147483647 h 183"/>
                <a:gd name="T8" fmla="*/ 2147483647 w 163"/>
                <a:gd name="T9" fmla="*/ 2147483647 h 183"/>
                <a:gd name="T10" fmla="*/ 2147483647 w 163"/>
                <a:gd name="T11" fmla="*/ 0 h 183"/>
                <a:gd name="T12" fmla="*/ 0 w 163"/>
                <a:gd name="T13" fmla="*/ 2147483647 h 183"/>
                <a:gd name="T14" fmla="*/ 2147483647 w 163"/>
                <a:gd name="T15" fmla="*/ 2147483647 h 183"/>
                <a:gd name="T16" fmla="*/ 2147483647 w 163"/>
                <a:gd name="T17" fmla="*/ 2147483647 h 183"/>
                <a:gd name="T18" fmla="*/ 2147483647 w 163"/>
                <a:gd name="T19" fmla="*/ 2147483647 h 183"/>
                <a:gd name="T20" fmla="*/ 2147483647 w 163"/>
                <a:gd name="T21" fmla="*/ 2147483647 h 183"/>
                <a:gd name="T22" fmla="*/ 2147483647 w 163"/>
                <a:gd name="T23" fmla="*/ 2147483647 h 183"/>
                <a:gd name="T24" fmla="*/ 2147483647 w 163"/>
                <a:gd name="T25" fmla="*/ 2147483647 h 183"/>
                <a:gd name="T26" fmla="*/ 2147483647 w 163"/>
                <a:gd name="T27" fmla="*/ 2147483647 h 183"/>
                <a:gd name="T28" fmla="*/ 2147483647 w 163"/>
                <a:gd name="T29" fmla="*/ 2147483647 h 183"/>
                <a:gd name="T30" fmla="*/ 2147483647 w 163"/>
                <a:gd name="T31" fmla="*/ 2147483647 h 183"/>
                <a:gd name="T32" fmla="*/ 2147483647 w 163"/>
                <a:gd name="T33" fmla="*/ 2147483647 h 183"/>
                <a:gd name="T34" fmla="*/ 2147483647 w 163"/>
                <a:gd name="T35" fmla="*/ 2147483647 h 183"/>
                <a:gd name="T36" fmla="*/ 2147483647 w 163"/>
                <a:gd name="T37" fmla="*/ 2147483647 h 183"/>
                <a:gd name="T38" fmla="*/ 2147483647 w 163"/>
                <a:gd name="T39" fmla="*/ 2147483647 h 1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3" h="183">
                  <a:moveTo>
                    <a:pt x="82" y="166"/>
                  </a:moveTo>
                  <a:lnTo>
                    <a:pt x="70" y="132"/>
                  </a:lnTo>
                  <a:lnTo>
                    <a:pt x="107" y="106"/>
                  </a:lnTo>
                  <a:lnTo>
                    <a:pt x="133" y="130"/>
                  </a:lnTo>
                  <a:lnTo>
                    <a:pt x="163" y="110"/>
                  </a:lnTo>
                  <a:lnTo>
                    <a:pt x="28" y="0"/>
                  </a:lnTo>
                  <a:lnTo>
                    <a:pt x="0" y="19"/>
                  </a:lnTo>
                  <a:lnTo>
                    <a:pt x="55" y="183"/>
                  </a:lnTo>
                  <a:lnTo>
                    <a:pt x="82" y="166"/>
                  </a:lnTo>
                  <a:close/>
                  <a:moveTo>
                    <a:pt x="38" y="47"/>
                  </a:moveTo>
                  <a:lnTo>
                    <a:pt x="38" y="45"/>
                  </a:lnTo>
                  <a:lnTo>
                    <a:pt x="55" y="61"/>
                  </a:lnTo>
                  <a:lnTo>
                    <a:pt x="74" y="77"/>
                  </a:lnTo>
                  <a:lnTo>
                    <a:pt x="86" y="88"/>
                  </a:lnTo>
                  <a:lnTo>
                    <a:pt x="60" y="106"/>
                  </a:lnTo>
                  <a:lnTo>
                    <a:pt x="54" y="89"/>
                  </a:lnTo>
                  <a:lnTo>
                    <a:pt x="50" y="77"/>
                  </a:lnTo>
                  <a:lnTo>
                    <a:pt x="46" y="66"/>
                  </a:lnTo>
                  <a:lnTo>
                    <a:pt x="42" y="56"/>
                  </a:lnTo>
                  <a:lnTo>
                    <a:pt x="38" y="47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56" name="Freeform 59"/>
            <p:cNvSpPr>
              <a:spLocks/>
            </p:cNvSpPr>
            <p:nvPr userDrawn="1"/>
          </p:nvSpPr>
          <p:spPr bwMode="auto">
            <a:xfrm>
              <a:off x="3076576" y="3509963"/>
              <a:ext cx="161925" cy="157162"/>
            </a:xfrm>
            <a:custGeom>
              <a:avLst/>
              <a:gdLst>
                <a:gd name="T0" fmla="*/ 2147483647 w 204"/>
                <a:gd name="T1" fmla="*/ 2147483647 h 198"/>
                <a:gd name="T2" fmla="*/ 2147483647 w 204"/>
                <a:gd name="T3" fmla="*/ 2147483647 h 198"/>
                <a:gd name="T4" fmla="*/ 2147483647 w 204"/>
                <a:gd name="T5" fmla="*/ 2147483647 h 198"/>
                <a:gd name="T6" fmla="*/ 2147483647 w 204"/>
                <a:gd name="T7" fmla="*/ 2147483647 h 198"/>
                <a:gd name="T8" fmla="*/ 2147483647 w 204"/>
                <a:gd name="T9" fmla="*/ 2147483647 h 198"/>
                <a:gd name="T10" fmla="*/ 2147483647 w 204"/>
                <a:gd name="T11" fmla="*/ 2147483647 h 198"/>
                <a:gd name="T12" fmla="*/ 2147483647 w 204"/>
                <a:gd name="T13" fmla="*/ 0 h 198"/>
                <a:gd name="T14" fmla="*/ 0 w 204"/>
                <a:gd name="T15" fmla="*/ 2147483647 h 198"/>
                <a:gd name="T16" fmla="*/ 2147483647 w 204"/>
                <a:gd name="T17" fmla="*/ 2147483647 h 198"/>
                <a:gd name="T18" fmla="*/ 2147483647 w 204"/>
                <a:gd name="T19" fmla="*/ 2147483647 h 198"/>
                <a:gd name="T20" fmla="*/ 2147483647 w 204"/>
                <a:gd name="T21" fmla="*/ 2147483647 h 198"/>
                <a:gd name="T22" fmla="*/ 2147483647 w 204"/>
                <a:gd name="T23" fmla="*/ 2147483647 h 198"/>
                <a:gd name="T24" fmla="*/ 2147483647 w 204"/>
                <a:gd name="T25" fmla="*/ 2147483647 h 198"/>
                <a:gd name="T26" fmla="*/ 2147483647 w 204"/>
                <a:gd name="T27" fmla="*/ 2147483647 h 198"/>
                <a:gd name="T28" fmla="*/ 2147483647 w 204"/>
                <a:gd name="T29" fmla="*/ 2147483647 h 198"/>
                <a:gd name="T30" fmla="*/ 2147483647 w 204"/>
                <a:gd name="T31" fmla="*/ 2147483647 h 198"/>
                <a:gd name="T32" fmla="*/ 2147483647 w 204"/>
                <a:gd name="T33" fmla="*/ 2147483647 h 1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4" h="198">
                  <a:moveTo>
                    <a:pt x="183" y="65"/>
                  </a:moveTo>
                  <a:lnTo>
                    <a:pt x="105" y="133"/>
                  </a:lnTo>
                  <a:lnTo>
                    <a:pt x="112" y="118"/>
                  </a:lnTo>
                  <a:lnTo>
                    <a:pt x="117" y="103"/>
                  </a:lnTo>
                  <a:lnTo>
                    <a:pt x="149" y="26"/>
                  </a:lnTo>
                  <a:lnTo>
                    <a:pt x="125" y="0"/>
                  </a:lnTo>
                  <a:lnTo>
                    <a:pt x="0" y="109"/>
                  </a:lnTo>
                  <a:lnTo>
                    <a:pt x="22" y="133"/>
                  </a:lnTo>
                  <a:lnTo>
                    <a:pt x="100" y="64"/>
                  </a:lnTo>
                  <a:lnTo>
                    <a:pt x="95" y="77"/>
                  </a:lnTo>
                  <a:lnTo>
                    <a:pt x="89" y="89"/>
                  </a:lnTo>
                  <a:lnTo>
                    <a:pt x="58" y="174"/>
                  </a:lnTo>
                  <a:lnTo>
                    <a:pt x="79" y="198"/>
                  </a:lnTo>
                  <a:lnTo>
                    <a:pt x="204" y="89"/>
                  </a:lnTo>
                  <a:lnTo>
                    <a:pt x="183" y="6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57" name="Rectangle 60"/>
            <p:cNvSpPr>
              <a:spLocks noChangeArrowheads="1"/>
            </p:cNvSpPr>
            <p:nvPr userDrawn="1"/>
          </p:nvSpPr>
          <p:spPr bwMode="auto">
            <a:xfrm>
              <a:off x="3745291" y="2279567"/>
              <a:ext cx="2236" cy="2238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i-FI" altLang="fi-FI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8" name="Freeform 61"/>
            <p:cNvSpPr>
              <a:spLocks/>
            </p:cNvSpPr>
            <p:nvPr userDrawn="1"/>
          </p:nvSpPr>
          <p:spPr bwMode="auto">
            <a:xfrm>
              <a:off x="3744913" y="227965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59" name="Rectangle 62"/>
            <p:cNvSpPr>
              <a:spLocks noChangeArrowheads="1"/>
            </p:cNvSpPr>
            <p:nvPr userDrawn="1"/>
          </p:nvSpPr>
          <p:spPr bwMode="auto">
            <a:xfrm>
              <a:off x="3517294" y="3176612"/>
              <a:ext cx="0" cy="2236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charset="0"/>
                  <a:ea typeface="Geneva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i-FI" altLang="fi-FI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0" name="Freeform 63"/>
            <p:cNvSpPr>
              <a:spLocks/>
            </p:cNvSpPr>
            <p:nvPr userDrawn="1"/>
          </p:nvSpPr>
          <p:spPr bwMode="auto">
            <a:xfrm>
              <a:off x="3514726" y="3176588"/>
              <a:ext cx="1588" cy="0"/>
            </a:xfrm>
            <a:custGeom>
              <a:avLst/>
              <a:gdLst>
                <a:gd name="T0" fmla="*/ 2147483647 w 2"/>
                <a:gd name="T1" fmla="*/ 2147483647 w 2"/>
                <a:gd name="T2" fmla="*/ 0 w 2"/>
                <a:gd name="T3" fmla="*/ 2147483647 w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  <p:sp>
          <p:nvSpPr>
            <p:cNvPr id="61" name="Freeform 64"/>
            <p:cNvSpPr>
              <a:spLocks noEditPoints="1"/>
            </p:cNvSpPr>
            <p:nvPr userDrawn="1"/>
          </p:nvSpPr>
          <p:spPr bwMode="auto">
            <a:xfrm>
              <a:off x="3344863" y="2371725"/>
              <a:ext cx="2679700" cy="487362"/>
            </a:xfrm>
            <a:custGeom>
              <a:avLst/>
              <a:gdLst>
                <a:gd name="T0" fmla="*/ 2147483647 w 3375"/>
                <a:gd name="T1" fmla="*/ 2147483647 h 613"/>
                <a:gd name="T2" fmla="*/ 2147483647 w 3375"/>
                <a:gd name="T3" fmla="*/ 2147483647 h 613"/>
                <a:gd name="T4" fmla="*/ 2147483647 w 3375"/>
                <a:gd name="T5" fmla="*/ 2147483647 h 613"/>
                <a:gd name="T6" fmla="*/ 2147483647 w 3375"/>
                <a:gd name="T7" fmla="*/ 2147483647 h 613"/>
                <a:gd name="T8" fmla="*/ 2147483647 w 3375"/>
                <a:gd name="T9" fmla="*/ 2147483647 h 613"/>
                <a:gd name="T10" fmla="*/ 2147483647 w 3375"/>
                <a:gd name="T11" fmla="*/ 2147483647 h 613"/>
                <a:gd name="T12" fmla="*/ 2147483647 w 3375"/>
                <a:gd name="T13" fmla="*/ 2147483647 h 613"/>
                <a:gd name="T14" fmla="*/ 2147483647 w 3375"/>
                <a:gd name="T15" fmla="*/ 0 h 613"/>
                <a:gd name="T16" fmla="*/ 2147483647 w 3375"/>
                <a:gd name="T17" fmla="*/ 2147483647 h 613"/>
                <a:gd name="T18" fmla="*/ 2147483647 w 3375"/>
                <a:gd name="T19" fmla="*/ 2147483647 h 613"/>
                <a:gd name="T20" fmla="*/ 2147483647 w 3375"/>
                <a:gd name="T21" fmla="*/ 2147483647 h 613"/>
                <a:gd name="T22" fmla="*/ 2147483647 w 3375"/>
                <a:gd name="T23" fmla="*/ 2147483647 h 613"/>
                <a:gd name="T24" fmla="*/ 2147483647 w 3375"/>
                <a:gd name="T25" fmla="*/ 2147483647 h 613"/>
                <a:gd name="T26" fmla="*/ 2147483647 w 3375"/>
                <a:gd name="T27" fmla="*/ 2147483647 h 613"/>
                <a:gd name="T28" fmla="*/ 2147483647 w 3375"/>
                <a:gd name="T29" fmla="*/ 2147483647 h 613"/>
                <a:gd name="T30" fmla="*/ 2147483647 w 3375"/>
                <a:gd name="T31" fmla="*/ 2147483647 h 613"/>
                <a:gd name="T32" fmla="*/ 2147483647 w 3375"/>
                <a:gd name="T33" fmla="*/ 2147483647 h 613"/>
                <a:gd name="T34" fmla="*/ 2147483647 w 3375"/>
                <a:gd name="T35" fmla="*/ 2147483647 h 613"/>
                <a:gd name="T36" fmla="*/ 2147483647 w 3375"/>
                <a:gd name="T37" fmla="*/ 2147483647 h 613"/>
                <a:gd name="T38" fmla="*/ 2147483647 w 3375"/>
                <a:gd name="T39" fmla="*/ 2147483647 h 613"/>
                <a:gd name="T40" fmla="*/ 2147483647 w 3375"/>
                <a:gd name="T41" fmla="*/ 2147483647 h 613"/>
                <a:gd name="T42" fmla="*/ 2147483647 w 3375"/>
                <a:gd name="T43" fmla="*/ 2147483647 h 613"/>
                <a:gd name="T44" fmla="*/ 2147483647 w 3375"/>
                <a:gd name="T45" fmla="*/ 2147483647 h 613"/>
                <a:gd name="T46" fmla="*/ 2147483647 w 3375"/>
                <a:gd name="T47" fmla="*/ 2147483647 h 613"/>
                <a:gd name="T48" fmla="*/ 2147483647 w 3375"/>
                <a:gd name="T49" fmla="*/ 2147483647 h 613"/>
                <a:gd name="T50" fmla="*/ 2147483647 w 3375"/>
                <a:gd name="T51" fmla="*/ 2147483647 h 613"/>
                <a:gd name="T52" fmla="*/ 2147483647 w 3375"/>
                <a:gd name="T53" fmla="*/ 2147483647 h 613"/>
                <a:gd name="T54" fmla="*/ 2147483647 w 3375"/>
                <a:gd name="T55" fmla="*/ 2147483647 h 613"/>
                <a:gd name="T56" fmla="*/ 2147483647 w 3375"/>
                <a:gd name="T57" fmla="*/ 2147483647 h 613"/>
                <a:gd name="T58" fmla="*/ 2147483647 w 3375"/>
                <a:gd name="T59" fmla="*/ 2147483647 h 613"/>
                <a:gd name="T60" fmla="*/ 2147483647 w 3375"/>
                <a:gd name="T61" fmla="*/ 2147483647 h 613"/>
                <a:gd name="T62" fmla="*/ 2147483647 w 3375"/>
                <a:gd name="T63" fmla="*/ 2147483647 h 613"/>
                <a:gd name="T64" fmla="*/ 2147483647 w 3375"/>
                <a:gd name="T65" fmla="*/ 2147483647 h 613"/>
                <a:gd name="T66" fmla="*/ 2147483647 w 3375"/>
                <a:gd name="T67" fmla="*/ 2147483647 h 613"/>
                <a:gd name="T68" fmla="*/ 2147483647 w 3375"/>
                <a:gd name="T69" fmla="*/ 2147483647 h 613"/>
                <a:gd name="T70" fmla="*/ 2147483647 w 3375"/>
                <a:gd name="T71" fmla="*/ 2147483647 h 613"/>
                <a:gd name="T72" fmla="*/ 2147483647 w 3375"/>
                <a:gd name="T73" fmla="*/ 2147483647 h 613"/>
                <a:gd name="T74" fmla="*/ 2147483647 w 3375"/>
                <a:gd name="T75" fmla="*/ 2147483647 h 613"/>
                <a:gd name="T76" fmla="*/ 2147483647 w 3375"/>
                <a:gd name="T77" fmla="*/ 2147483647 h 613"/>
                <a:gd name="T78" fmla="*/ 2147483647 w 3375"/>
                <a:gd name="T79" fmla="*/ 2147483647 h 613"/>
                <a:gd name="T80" fmla="*/ 2147483647 w 3375"/>
                <a:gd name="T81" fmla="*/ 2147483647 h 613"/>
                <a:gd name="T82" fmla="*/ 2147483647 w 3375"/>
                <a:gd name="T83" fmla="*/ 2147483647 h 613"/>
                <a:gd name="T84" fmla="*/ 2147483647 w 3375"/>
                <a:gd name="T85" fmla="*/ 2147483647 h 613"/>
                <a:gd name="T86" fmla="*/ 2147483647 w 3375"/>
                <a:gd name="T87" fmla="*/ 2147483647 h 613"/>
                <a:gd name="T88" fmla="*/ 2147483647 w 3375"/>
                <a:gd name="T89" fmla="*/ 2147483647 h 613"/>
                <a:gd name="T90" fmla="*/ 2147483647 w 3375"/>
                <a:gd name="T91" fmla="*/ 2147483647 h 613"/>
                <a:gd name="T92" fmla="*/ 2147483647 w 3375"/>
                <a:gd name="T93" fmla="*/ 2147483647 h 613"/>
                <a:gd name="T94" fmla="*/ 2147483647 w 3375"/>
                <a:gd name="T95" fmla="*/ 2147483647 h 613"/>
                <a:gd name="T96" fmla="*/ 2147483647 w 3375"/>
                <a:gd name="T97" fmla="*/ 2147483647 h 613"/>
                <a:gd name="T98" fmla="*/ 2147483647 w 3375"/>
                <a:gd name="T99" fmla="*/ 2147483647 h 613"/>
                <a:gd name="T100" fmla="*/ 2147483647 w 3375"/>
                <a:gd name="T101" fmla="*/ 2147483647 h 613"/>
                <a:gd name="T102" fmla="*/ 2147483647 w 3375"/>
                <a:gd name="T103" fmla="*/ 2147483647 h 613"/>
                <a:gd name="T104" fmla="*/ 2147483647 w 3375"/>
                <a:gd name="T105" fmla="*/ 2147483647 h 613"/>
                <a:gd name="T106" fmla="*/ 2147483647 w 3375"/>
                <a:gd name="T107" fmla="*/ 2147483647 h 613"/>
                <a:gd name="T108" fmla="*/ 2147483647 w 3375"/>
                <a:gd name="T109" fmla="*/ 2147483647 h 613"/>
                <a:gd name="T110" fmla="*/ 2147483647 w 3375"/>
                <a:gd name="T111" fmla="*/ 2147483647 h 613"/>
                <a:gd name="T112" fmla="*/ 2147483647 w 3375"/>
                <a:gd name="T113" fmla="*/ 2147483647 h 613"/>
                <a:gd name="T114" fmla="*/ 2147483647 w 3375"/>
                <a:gd name="T115" fmla="*/ 2147483647 h 613"/>
                <a:gd name="T116" fmla="*/ 2147483647 w 3375"/>
                <a:gd name="T117" fmla="*/ 2147483647 h 6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375" h="613">
                  <a:moveTo>
                    <a:pt x="3347" y="459"/>
                  </a:moveTo>
                  <a:lnTo>
                    <a:pt x="3333" y="474"/>
                  </a:lnTo>
                  <a:lnTo>
                    <a:pt x="3315" y="487"/>
                  </a:lnTo>
                  <a:lnTo>
                    <a:pt x="3298" y="502"/>
                  </a:lnTo>
                  <a:lnTo>
                    <a:pt x="3278" y="515"/>
                  </a:lnTo>
                  <a:lnTo>
                    <a:pt x="3257" y="527"/>
                  </a:lnTo>
                  <a:lnTo>
                    <a:pt x="3234" y="539"/>
                  </a:lnTo>
                  <a:lnTo>
                    <a:pt x="3210" y="548"/>
                  </a:lnTo>
                  <a:lnTo>
                    <a:pt x="3185" y="556"/>
                  </a:lnTo>
                  <a:lnTo>
                    <a:pt x="3169" y="560"/>
                  </a:lnTo>
                  <a:lnTo>
                    <a:pt x="3153" y="563"/>
                  </a:lnTo>
                  <a:lnTo>
                    <a:pt x="3138" y="564"/>
                  </a:lnTo>
                  <a:lnTo>
                    <a:pt x="3122" y="564"/>
                  </a:lnTo>
                  <a:lnTo>
                    <a:pt x="3121" y="564"/>
                  </a:lnTo>
                  <a:lnTo>
                    <a:pt x="3108" y="563"/>
                  </a:lnTo>
                  <a:lnTo>
                    <a:pt x="3093" y="561"/>
                  </a:lnTo>
                  <a:lnTo>
                    <a:pt x="3080" y="559"/>
                  </a:lnTo>
                  <a:lnTo>
                    <a:pt x="3067" y="556"/>
                  </a:lnTo>
                  <a:lnTo>
                    <a:pt x="3039" y="547"/>
                  </a:lnTo>
                  <a:lnTo>
                    <a:pt x="3013" y="536"/>
                  </a:lnTo>
                  <a:lnTo>
                    <a:pt x="2988" y="523"/>
                  </a:lnTo>
                  <a:lnTo>
                    <a:pt x="2964" y="508"/>
                  </a:lnTo>
                  <a:lnTo>
                    <a:pt x="2941" y="492"/>
                  </a:lnTo>
                  <a:lnTo>
                    <a:pt x="2922" y="475"/>
                  </a:lnTo>
                  <a:lnTo>
                    <a:pt x="2907" y="462"/>
                  </a:lnTo>
                  <a:lnTo>
                    <a:pt x="2895" y="447"/>
                  </a:lnTo>
                  <a:lnTo>
                    <a:pt x="2882" y="434"/>
                  </a:lnTo>
                  <a:lnTo>
                    <a:pt x="2870" y="418"/>
                  </a:lnTo>
                  <a:lnTo>
                    <a:pt x="2846" y="387"/>
                  </a:lnTo>
                  <a:lnTo>
                    <a:pt x="2823" y="355"/>
                  </a:lnTo>
                  <a:lnTo>
                    <a:pt x="2799" y="325"/>
                  </a:lnTo>
                  <a:lnTo>
                    <a:pt x="2773" y="297"/>
                  </a:lnTo>
                  <a:lnTo>
                    <a:pt x="2759" y="284"/>
                  </a:lnTo>
                  <a:lnTo>
                    <a:pt x="2745" y="270"/>
                  </a:lnTo>
                  <a:lnTo>
                    <a:pt x="2729" y="258"/>
                  </a:lnTo>
                  <a:lnTo>
                    <a:pt x="2713" y="249"/>
                  </a:lnTo>
                  <a:lnTo>
                    <a:pt x="2730" y="244"/>
                  </a:lnTo>
                  <a:lnTo>
                    <a:pt x="2747" y="238"/>
                  </a:lnTo>
                  <a:lnTo>
                    <a:pt x="2762" y="232"/>
                  </a:lnTo>
                  <a:lnTo>
                    <a:pt x="2774" y="224"/>
                  </a:lnTo>
                  <a:lnTo>
                    <a:pt x="2786" y="217"/>
                  </a:lnTo>
                  <a:lnTo>
                    <a:pt x="2795" y="209"/>
                  </a:lnTo>
                  <a:lnTo>
                    <a:pt x="2804" y="200"/>
                  </a:lnTo>
                  <a:lnTo>
                    <a:pt x="2811" y="192"/>
                  </a:lnTo>
                  <a:lnTo>
                    <a:pt x="2818" y="182"/>
                  </a:lnTo>
                  <a:lnTo>
                    <a:pt x="2823" y="175"/>
                  </a:lnTo>
                  <a:lnTo>
                    <a:pt x="2827" y="165"/>
                  </a:lnTo>
                  <a:lnTo>
                    <a:pt x="2830" y="157"/>
                  </a:lnTo>
                  <a:lnTo>
                    <a:pt x="2835" y="143"/>
                  </a:lnTo>
                  <a:lnTo>
                    <a:pt x="2836" y="129"/>
                  </a:lnTo>
                  <a:lnTo>
                    <a:pt x="2838" y="117"/>
                  </a:lnTo>
                  <a:lnTo>
                    <a:pt x="2836" y="107"/>
                  </a:lnTo>
                  <a:lnTo>
                    <a:pt x="2835" y="96"/>
                  </a:lnTo>
                  <a:lnTo>
                    <a:pt x="2832" y="85"/>
                  </a:lnTo>
                  <a:lnTo>
                    <a:pt x="2828" y="75"/>
                  </a:lnTo>
                  <a:lnTo>
                    <a:pt x="2823" y="64"/>
                  </a:lnTo>
                  <a:lnTo>
                    <a:pt x="2818" y="55"/>
                  </a:lnTo>
                  <a:lnTo>
                    <a:pt x="2811" y="47"/>
                  </a:lnTo>
                  <a:lnTo>
                    <a:pt x="2800" y="36"/>
                  </a:lnTo>
                  <a:lnTo>
                    <a:pt x="2787" y="27"/>
                  </a:lnTo>
                  <a:lnTo>
                    <a:pt x="2773" y="19"/>
                  </a:lnTo>
                  <a:lnTo>
                    <a:pt x="2755" y="12"/>
                  </a:lnTo>
                  <a:lnTo>
                    <a:pt x="2737" y="7"/>
                  </a:lnTo>
                  <a:lnTo>
                    <a:pt x="2715" y="3"/>
                  </a:lnTo>
                  <a:lnTo>
                    <a:pt x="2693" y="2"/>
                  </a:lnTo>
                  <a:lnTo>
                    <a:pt x="2667" y="0"/>
                  </a:lnTo>
                  <a:lnTo>
                    <a:pt x="1534" y="0"/>
                  </a:lnTo>
                  <a:lnTo>
                    <a:pt x="1530" y="35"/>
                  </a:lnTo>
                  <a:lnTo>
                    <a:pt x="1545" y="35"/>
                  </a:lnTo>
                  <a:lnTo>
                    <a:pt x="1561" y="35"/>
                  </a:lnTo>
                  <a:lnTo>
                    <a:pt x="1577" y="36"/>
                  </a:lnTo>
                  <a:lnTo>
                    <a:pt x="1591" y="39"/>
                  </a:lnTo>
                  <a:lnTo>
                    <a:pt x="1597" y="40"/>
                  </a:lnTo>
                  <a:lnTo>
                    <a:pt x="1602" y="43"/>
                  </a:lnTo>
                  <a:lnTo>
                    <a:pt x="1606" y="46"/>
                  </a:lnTo>
                  <a:lnTo>
                    <a:pt x="1610" y="48"/>
                  </a:lnTo>
                  <a:lnTo>
                    <a:pt x="1613" y="52"/>
                  </a:lnTo>
                  <a:lnTo>
                    <a:pt x="1614" y="56"/>
                  </a:lnTo>
                  <a:lnTo>
                    <a:pt x="1617" y="61"/>
                  </a:lnTo>
                  <a:lnTo>
                    <a:pt x="1617" y="67"/>
                  </a:lnTo>
                  <a:lnTo>
                    <a:pt x="1618" y="79"/>
                  </a:lnTo>
                  <a:lnTo>
                    <a:pt x="1618" y="93"/>
                  </a:lnTo>
                  <a:lnTo>
                    <a:pt x="1599" y="273"/>
                  </a:lnTo>
                  <a:lnTo>
                    <a:pt x="1348" y="0"/>
                  </a:lnTo>
                  <a:lnTo>
                    <a:pt x="1158" y="0"/>
                  </a:lnTo>
                  <a:lnTo>
                    <a:pt x="1155" y="35"/>
                  </a:lnTo>
                  <a:lnTo>
                    <a:pt x="1159" y="35"/>
                  </a:lnTo>
                  <a:lnTo>
                    <a:pt x="1164" y="35"/>
                  </a:lnTo>
                  <a:lnTo>
                    <a:pt x="1182" y="36"/>
                  </a:lnTo>
                  <a:lnTo>
                    <a:pt x="1195" y="39"/>
                  </a:lnTo>
                  <a:lnTo>
                    <a:pt x="1201" y="40"/>
                  </a:lnTo>
                  <a:lnTo>
                    <a:pt x="1205" y="43"/>
                  </a:lnTo>
                  <a:lnTo>
                    <a:pt x="1209" y="46"/>
                  </a:lnTo>
                  <a:lnTo>
                    <a:pt x="1213" y="50"/>
                  </a:lnTo>
                  <a:lnTo>
                    <a:pt x="1216" y="52"/>
                  </a:lnTo>
                  <a:lnTo>
                    <a:pt x="1219" y="56"/>
                  </a:lnTo>
                  <a:lnTo>
                    <a:pt x="1220" y="61"/>
                  </a:lnTo>
                  <a:lnTo>
                    <a:pt x="1221" y="67"/>
                  </a:lnTo>
                  <a:lnTo>
                    <a:pt x="1223" y="79"/>
                  </a:lnTo>
                  <a:lnTo>
                    <a:pt x="1221" y="95"/>
                  </a:lnTo>
                  <a:lnTo>
                    <a:pt x="1197" y="338"/>
                  </a:lnTo>
                  <a:lnTo>
                    <a:pt x="1195" y="351"/>
                  </a:lnTo>
                  <a:lnTo>
                    <a:pt x="1192" y="365"/>
                  </a:lnTo>
                  <a:lnTo>
                    <a:pt x="1190" y="377"/>
                  </a:lnTo>
                  <a:lnTo>
                    <a:pt x="1186" y="387"/>
                  </a:lnTo>
                  <a:lnTo>
                    <a:pt x="1180" y="397"/>
                  </a:lnTo>
                  <a:lnTo>
                    <a:pt x="1174" y="405"/>
                  </a:lnTo>
                  <a:lnTo>
                    <a:pt x="1167" y="410"/>
                  </a:lnTo>
                  <a:lnTo>
                    <a:pt x="1160" y="415"/>
                  </a:lnTo>
                  <a:lnTo>
                    <a:pt x="1124" y="370"/>
                  </a:lnTo>
                  <a:lnTo>
                    <a:pt x="1087" y="323"/>
                  </a:lnTo>
                  <a:lnTo>
                    <a:pt x="1067" y="302"/>
                  </a:lnTo>
                  <a:lnTo>
                    <a:pt x="1046" y="282"/>
                  </a:lnTo>
                  <a:lnTo>
                    <a:pt x="1034" y="273"/>
                  </a:lnTo>
                  <a:lnTo>
                    <a:pt x="1023" y="264"/>
                  </a:lnTo>
                  <a:lnTo>
                    <a:pt x="1011" y="256"/>
                  </a:lnTo>
                  <a:lnTo>
                    <a:pt x="998" y="249"/>
                  </a:lnTo>
                  <a:lnTo>
                    <a:pt x="1017" y="244"/>
                  </a:lnTo>
                  <a:lnTo>
                    <a:pt x="1033" y="238"/>
                  </a:lnTo>
                  <a:lnTo>
                    <a:pt x="1047" y="232"/>
                  </a:lnTo>
                  <a:lnTo>
                    <a:pt x="1060" y="224"/>
                  </a:lnTo>
                  <a:lnTo>
                    <a:pt x="1071" y="217"/>
                  </a:lnTo>
                  <a:lnTo>
                    <a:pt x="1082" y="209"/>
                  </a:lnTo>
                  <a:lnTo>
                    <a:pt x="1090" y="200"/>
                  </a:lnTo>
                  <a:lnTo>
                    <a:pt x="1098" y="192"/>
                  </a:lnTo>
                  <a:lnTo>
                    <a:pt x="1103" y="182"/>
                  </a:lnTo>
                  <a:lnTo>
                    <a:pt x="1108" y="175"/>
                  </a:lnTo>
                  <a:lnTo>
                    <a:pt x="1112" y="165"/>
                  </a:lnTo>
                  <a:lnTo>
                    <a:pt x="1116" y="157"/>
                  </a:lnTo>
                  <a:lnTo>
                    <a:pt x="1120" y="143"/>
                  </a:lnTo>
                  <a:lnTo>
                    <a:pt x="1122" y="129"/>
                  </a:lnTo>
                  <a:lnTo>
                    <a:pt x="1123" y="117"/>
                  </a:lnTo>
                  <a:lnTo>
                    <a:pt x="1122" y="107"/>
                  </a:lnTo>
                  <a:lnTo>
                    <a:pt x="1120" y="96"/>
                  </a:lnTo>
                  <a:lnTo>
                    <a:pt x="1118" y="85"/>
                  </a:lnTo>
                  <a:lnTo>
                    <a:pt x="1114" y="75"/>
                  </a:lnTo>
                  <a:lnTo>
                    <a:pt x="1108" y="64"/>
                  </a:lnTo>
                  <a:lnTo>
                    <a:pt x="1103" y="55"/>
                  </a:lnTo>
                  <a:lnTo>
                    <a:pt x="1096" y="47"/>
                  </a:lnTo>
                  <a:lnTo>
                    <a:pt x="1086" y="36"/>
                  </a:lnTo>
                  <a:lnTo>
                    <a:pt x="1072" y="27"/>
                  </a:lnTo>
                  <a:lnTo>
                    <a:pt x="1058" y="19"/>
                  </a:lnTo>
                  <a:lnTo>
                    <a:pt x="1042" y="12"/>
                  </a:lnTo>
                  <a:lnTo>
                    <a:pt x="1023" y="7"/>
                  </a:lnTo>
                  <a:lnTo>
                    <a:pt x="1003" y="3"/>
                  </a:lnTo>
                  <a:lnTo>
                    <a:pt x="982" y="2"/>
                  </a:lnTo>
                  <a:lnTo>
                    <a:pt x="958" y="0"/>
                  </a:lnTo>
                  <a:lnTo>
                    <a:pt x="59" y="0"/>
                  </a:lnTo>
                  <a:lnTo>
                    <a:pt x="41" y="0"/>
                  </a:lnTo>
                  <a:lnTo>
                    <a:pt x="37" y="35"/>
                  </a:lnTo>
                  <a:lnTo>
                    <a:pt x="60" y="35"/>
                  </a:lnTo>
                  <a:lnTo>
                    <a:pt x="77" y="35"/>
                  </a:lnTo>
                  <a:lnTo>
                    <a:pt x="91" y="38"/>
                  </a:lnTo>
                  <a:lnTo>
                    <a:pt x="96" y="40"/>
                  </a:lnTo>
                  <a:lnTo>
                    <a:pt x="101" y="43"/>
                  </a:lnTo>
                  <a:lnTo>
                    <a:pt x="105" y="46"/>
                  </a:lnTo>
                  <a:lnTo>
                    <a:pt x="109" y="50"/>
                  </a:lnTo>
                  <a:lnTo>
                    <a:pt x="113" y="56"/>
                  </a:lnTo>
                  <a:lnTo>
                    <a:pt x="116" y="64"/>
                  </a:lnTo>
                  <a:lnTo>
                    <a:pt x="117" y="75"/>
                  </a:lnTo>
                  <a:lnTo>
                    <a:pt x="117" y="87"/>
                  </a:lnTo>
                  <a:lnTo>
                    <a:pt x="89" y="367"/>
                  </a:lnTo>
                  <a:lnTo>
                    <a:pt x="87" y="382"/>
                  </a:lnTo>
                  <a:lnTo>
                    <a:pt x="83" y="393"/>
                  </a:lnTo>
                  <a:lnTo>
                    <a:pt x="77" y="403"/>
                  </a:lnTo>
                  <a:lnTo>
                    <a:pt x="71" y="411"/>
                  </a:lnTo>
                  <a:lnTo>
                    <a:pt x="61" y="417"/>
                  </a:lnTo>
                  <a:lnTo>
                    <a:pt x="49" y="421"/>
                  </a:lnTo>
                  <a:lnTo>
                    <a:pt x="36" y="423"/>
                  </a:lnTo>
                  <a:lnTo>
                    <a:pt x="22" y="423"/>
                  </a:lnTo>
                  <a:lnTo>
                    <a:pt x="4" y="423"/>
                  </a:lnTo>
                  <a:lnTo>
                    <a:pt x="0" y="459"/>
                  </a:lnTo>
                  <a:lnTo>
                    <a:pt x="857" y="459"/>
                  </a:lnTo>
                  <a:lnTo>
                    <a:pt x="860" y="424"/>
                  </a:lnTo>
                  <a:lnTo>
                    <a:pt x="854" y="424"/>
                  </a:lnTo>
                  <a:lnTo>
                    <a:pt x="837" y="423"/>
                  </a:lnTo>
                  <a:lnTo>
                    <a:pt x="822" y="421"/>
                  </a:lnTo>
                  <a:lnTo>
                    <a:pt x="817" y="418"/>
                  </a:lnTo>
                  <a:lnTo>
                    <a:pt x="812" y="417"/>
                  </a:lnTo>
                  <a:lnTo>
                    <a:pt x="808" y="413"/>
                  </a:lnTo>
                  <a:lnTo>
                    <a:pt x="804" y="410"/>
                  </a:lnTo>
                  <a:lnTo>
                    <a:pt x="801" y="406"/>
                  </a:lnTo>
                  <a:lnTo>
                    <a:pt x="798" y="402"/>
                  </a:lnTo>
                  <a:lnTo>
                    <a:pt x="797" y="398"/>
                  </a:lnTo>
                  <a:lnTo>
                    <a:pt x="796" y="393"/>
                  </a:lnTo>
                  <a:lnTo>
                    <a:pt x="794" y="381"/>
                  </a:lnTo>
                  <a:lnTo>
                    <a:pt x="796" y="365"/>
                  </a:lnTo>
                  <a:lnTo>
                    <a:pt x="806" y="260"/>
                  </a:lnTo>
                  <a:lnTo>
                    <a:pt x="834" y="260"/>
                  </a:lnTo>
                  <a:lnTo>
                    <a:pt x="853" y="261"/>
                  </a:lnTo>
                  <a:lnTo>
                    <a:pt x="870" y="265"/>
                  </a:lnTo>
                  <a:lnTo>
                    <a:pt x="878" y="268"/>
                  </a:lnTo>
                  <a:lnTo>
                    <a:pt x="885" y="272"/>
                  </a:lnTo>
                  <a:lnTo>
                    <a:pt x="892" y="276"/>
                  </a:lnTo>
                  <a:lnTo>
                    <a:pt x="896" y="282"/>
                  </a:lnTo>
                  <a:lnTo>
                    <a:pt x="925" y="325"/>
                  </a:lnTo>
                  <a:lnTo>
                    <a:pt x="954" y="370"/>
                  </a:lnTo>
                  <a:lnTo>
                    <a:pt x="985" y="414"/>
                  </a:lnTo>
                  <a:lnTo>
                    <a:pt x="1017" y="456"/>
                  </a:lnTo>
                  <a:lnTo>
                    <a:pt x="1034" y="476"/>
                  </a:lnTo>
                  <a:lnTo>
                    <a:pt x="1052" y="496"/>
                  </a:lnTo>
                  <a:lnTo>
                    <a:pt x="1071" y="515"/>
                  </a:lnTo>
                  <a:lnTo>
                    <a:pt x="1091" y="532"/>
                  </a:lnTo>
                  <a:lnTo>
                    <a:pt x="1112" y="548"/>
                  </a:lnTo>
                  <a:lnTo>
                    <a:pt x="1135" y="561"/>
                  </a:lnTo>
                  <a:lnTo>
                    <a:pt x="1159" y="575"/>
                  </a:lnTo>
                  <a:lnTo>
                    <a:pt x="1184" y="585"/>
                  </a:lnTo>
                  <a:lnTo>
                    <a:pt x="1216" y="596"/>
                  </a:lnTo>
                  <a:lnTo>
                    <a:pt x="1248" y="604"/>
                  </a:lnTo>
                  <a:lnTo>
                    <a:pt x="1279" y="609"/>
                  </a:lnTo>
                  <a:lnTo>
                    <a:pt x="1311" y="613"/>
                  </a:lnTo>
                  <a:lnTo>
                    <a:pt x="1341" y="613"/>
                  </a:lnTo>
                  <a:lnTo>
                    <a:pt x="1373" y="612"/>
                  </a:lnTo>
                  <a:lnTo>
                    <a:pt x="1402" y="608"/>
                  </a:lnTo>
                  <a:lnTo>
                    <a:pt x="1433" y="603"/>
                  </a:lnTo>
                  <a:lnTo>
                    <a:pt x="1462" y="593"/>
                  </a:lnTo>
                  <a:lnTo>
                    <a:pt x="1491" y="583"/>
                  </a:lnTo>
                  <a:lnTo>
                    <a:pt x="1519" y="568"/>
                  </a:lnTo>
                  <a:lnTo>
                    <a:pt x="1546" y="552"/>
                  </a:lnTo>
                  <a:lnTo>
                    <a:pt x="1559" y="543"/>
                  </a:lnTo>
                  <a:lnTo>
                    <a:pt x="1573" y="532"/>
                  </a:lnTo>
                  <a:lnTo>
                    <a:pt x="1586" y="522"/>
                  </a:lnTo>
                  <a:lnTo>
                    <a:pt x="1599" y="511"/>
                  </a:lnTo>
                  <a:lnTo>
                    <a:pt x="1623" y="487"/>
                  </a:lnTo>
                  <a:lnTo>
                    <a:pt x="1647" y="459"/>
                  </a:lnTo>
                  <a:lnTo>
                    <a:pt x="2572" y="459"/>
                  </a:lnTo>
                  <a:lnTo>
                    <a:pt x="2576" y="423"/>
                  </a:lnTo>
                  <a:lnTo>
                    <a:pt x="2572" y="423"/>
                  </a:lnTo>
                  <a:lnTo>
                    <a:pt x="2569" y="423"/>
                  </a:lnTo>
                  <a:lnTo>
                    <a:pt x="2552" y="423"/>
                  </a:lnTo>
                  <a:lnTo>
                    <a:pt x="2538" y="421"/>
                  </a:lnTo>
                  <a:lnTo>
                    <a:pt x="2532" y="418"/>
                  </a:lnTo>
                  <a:lnTo>
                    <a:pt x="2526" y="415"/>
                  </a:lnTo>
                  <a:lnTo>
                    <a:pt x="2522" y="413"/>
                  </a:lnTo>
                  <a:lnTo>
                    <a:pt x="2518" y="410"/>
                  </a:lnTo>
                  <a:lnTo>
                    <a:pt x="2513" y="402"/>
                  </a:lnTo>
                  <a:lnTo>
                    <a:pt x="2510" y="393"/>
                  </a:lnTo>
                  <a:lnTo>
                    <a:pt x="2509" y="381"/>
                  </a:lnTo>
                  <a:lnTo>
                    <a:pt x="2510" y="365"/>
                  </a:lnTo>
                  <a:lnTo>
                    <a:pt x="2521" y="260"/>
                  </a:lnTo>
                  <a:lnTo>
                    <a:pt x="2548" y="260"/>
                  </a:lnTo>
                  <a:lnTo>
                    <a:pt x="2566" y="261"/>
                  </a:lnTo>
                  <a:lnTo>
                    <a:pt x="2584" y="265"/>
                  </a:lnTo>
                  <a:lnTo>
                    <a:pt x="2592" y="268"/>
                  </a:lnTo>
                  <a:lnTo>
                    <a:pt x="2598" y="272"/>
                  </a:lnTo>
                  <a:lnTo>
                    <a:pt x="2605" y="276"/>
                  </a:lnTo>
                  <a:lnTo>
                    <a:pt x="2610" y="282"/>
                  </a:lnTo>
                  <a:lnTo>
                    <a:pt x="2638" y="326"/>
                  </a:lnTo>
                  <a:lnTo>
                    <a:pt x="2666" y="370"/>
                  </a:lnTo>
                  <a:lnTo>
                    <a:pt x="2695" y="414"/>
                  </a:lnTo>
                  <a:lnTo>
                    <a:pt x="2727" y="458"/>
                  </a:lnTo>
                  <a:lnTo>
                    <a:pt x="2745" y="478"/>
                  </a:lnTo>
                  <a:lnTo>
                    <a:pt x="2762" y="498"/>
                  </a:lnTo>
                  <a:lnTo>
                    <a:pt x="2781" y="516"/>
                  </a:lnTo>
                  <a:lnTo>
                    <a:pt x="2800" y="532"/>
                  </a:lnTo>
                  <a:lnTo>
                    <a:pt x="2822" y="548"/>
                  </a:lnTo>
                  <a:lnTo>
                    <a:pt x="2843" y="563"/>
                  </a:lnTo>
                  <a:lnTo>
                    <a:pt x="2867" y="575"/>
                  </a:lnTo>
                  <a:lnTo>
                    <a:pt x="2892" y="585"/>
                  </a:lnTo>
                  <a:lnTo>
                    <a:pt x="2927" y="597"/>
                  </a:lnTo>
                  <a:lnTo>
                    <a:pt x="2960" y="605"/>
                  </a:lnTo>
                  <a:lnTo>
                    <a:pt x="2995" y="611"/>
                  </a:lnTo>
                  <a:lnTo>
                    <a:pt x="3028" y="613"/>
                  </a:lnTo>
                  <a:lnTo>
                    <a:pt x="3060" y="613"/>
                  </a:lnTo>
                  <a:lnTo>
                    <a:pt x="3093" y="612"/>
                  </a:lnTo>
                  <a:lnTo>
                    <a:pt x="3125" y="607"/>
                  </a:lnTo>
                  <a:lnTo>
                    <a:pt x="3156" y="600"/>
                  </a:lnTo>
                  <a:lnTo>
                    <a:pt x="3186" y="589"/>
                  </a:lnTo>
                  <a:lnTo>
                    <a:pt x="3216" y="577"/>
                  </a:lnTo>
                  <a:lnTo>
                    <a:pt x="3245" y="563"/>
                  </a:lnTo>
                  <a:lnTo>
                    <a:pt x="3273" y="547"/>
                  </a:lnTo>
                  <a:lnTo>
                    <a:pt x="3299" y="528"/>
                  </a:lnTo>
                  <a:lnTo>
                    <a:pt x="3326" y="507"/>
                  </a:lnTo>
                  <a:lnTo>
                    <a:pt x="3351" y="484"/>
                  </a:lnTo>
                  <a:lnTo>
                    <a:pt x="3375" y="459"/>
                  </a:lnTo>
                  <a:lnTo>
                    <a:pt x="3347" y="459"/>
                  </a:lnTo>
                  <a:close/>
                  <a:moveTo>
                    <a:pt x="677" y="93"/>
                  </a:moveTo>
                  <a:lnTo>
                    <a:pt x="649" y="367"/>
                  </a:lnTo>
                  <a:lnTo>
                    <a:pt x="648" y="379"/>
                  </a:lnTo>
                  <a:lnTo>
                    <a:pt x="645" y="390"/>
                  </a:lnTo>
                  <a:lnTo>
                    <a:pt x="641" y="399"/>
                  </a:lnTo>
                  <a:lnTo>
                    <a:pt x="635" y="407"/>
                  </a:lnTo>
                  <a:lnTo>
                    <a:pt x="628" y="414"/>
                  </a:lnTo>
                  <a:lnTo>
                    <a:pt x="617" y="418"/>
                  </a:lnTo>
                  <a:lnTo>
                    <a:pt x="606" y="422"/>
                  </a:lnTo>
                  <a:lnTo>
                    <a:pt x="590" y="423"/>
                  </a:lnTo>
                  <a:lnTo>
                    <a:pt x="524" y="423"/>
                  </a:lnTo>
                  <a:lnTo>
                    <a:pt x="536" y="307"/>
                  </a:lnTo>
                  <a:lnTo>
                    <a:pt x="496" y="307"/>
                  </a:lnTo>
                  <a:lnTo>
                    <a:pt x="494" y="313"/>
                  </a:lnTo>
                  <a:lnTo>
                    <a:pt x="488" y="326"/>
                  </a:lnTo>
                  <a:lnTo>
                    <a:pt x="483" y="334"/>
                  </a:lnTo>
                  <a:lnTo>
                    <a:pt x="478" y="345"/>
                  </a:lnTo>
                  <a:lnTo>
                    <a:pt x="470" y="355"/>
                  </a:lnTo>
                  <a:lnTo>
                    <a:pt x="461" y="366"/>
                  </a:lnTo>
                  <a:lnTo>
                    <a:pt x="449" y="377"/>
                  </a:lnTo>
                  <a:lnTo>
                    <a:pt x="435" y="387"/>
                  </a:lnTo>
                  <a:lnTo>
                    <a:pt x="421" y="398"/>
                  </a:lnTo>
                  <a:lnTo>
                    <a:pt x="402" y="406"/>
                  </a:lnTo>
                  <a:lnTo>
                    <a:pt x="382" y="414"/>
                  </a:lnTo>
                  <a:lnTo>
                    <a:pt x="361" y="419"/>
                  </a:lnTo>
                  <a:lnTo>
                    <a:pt x="335" y="423"/>
                  </a:lnTo>
                  <a:lnTo>
                    <a:pt x="308" y="424"/>
                  </a:lnTo>
                  <a:lnTo>
                    <a:pt x="294" y="424"/>
                  </a:lnTo>
                  <a:lnTo>
                    <a:pt x="284" y="423"/>
                  </a:lnTo>
                  <a:lnTo>
                    <a:pt x="274" y="422"/>
                  </a:lnTo>
                  <a:lnTo>
                    <a:pt x="266" y="419"/>
                  </a:lnTo>
                  <a:lnTo>
                    <a:pt x="260" y="417"/>
                  </a:lnTo>
                  <a:lnTo>
                    <a:pt x="253" y="414"/>
                  </a:lnTo>
                  <a:lnTo>
                    <a:pt x="248" y="410"/>
                  </a:lnTo>
                  <a:lnTo>
                    <a:pt x="244" y="406"/>
                  </a:lnTo>
                  <a:lnTo>
                    <a:pt x="238" y="398"/>
                  </a:lnTo>
                  <a:lnTo>
                    <a:pt x="236" y="389"/>
                  </a:lnTo>
                  <a:lnTo>
                    <a:pt x="234" y="377"/>
                  </a:lnTo>
                  <a:lnTo>
                    <a:pt x="234" y="362"/>
                  </a:lnTo>
                  <a:lnTo>
                    <a:pt x="248" y="233"/>
                  </a:lnTo>
                  <a:lnTo>
                    <a:pt x="288" y="233"/>
                  </a:lnTo>
                  <a:lnTo>
                    <a:pt x="305" y="234"/>
                  </a:lnTo>
                  <a:lnTo>
                    <a:pt x="320" y="234"/>
                  </a:lnTo>
                  <a:lnTo>
                    <a:pt x="333" y="237"/>
                  </a:lnTo>
                  <a:lnTo>
                    <a:pt x="343" y="242"/>
                  </a:lnTo>
                  <a:lnTo>
                    <a:pt x="349" y="245"/>
                  </a:lnTo>
                  <a:lnTo>
                    <a:pt x="353" y="249"/>
                  </a:lnTo>
                  <a:lnTo>
                    <a:pt x="355" y="254"/>
                  </a:lnTo>
                  <a:lnTo>
                    <a:pt x="358" y="260"/>
                  </a:lnTo>
                  <a:lnTo>
                    <a:pt x="361" y="266"/>
                  </a:lnTo>
                  <a:lnTo>
                    <a:pt x="361" y="274"/>
                  </a:lnTo>
                  <a:lnTo>
                    <a:pt x="362" y="282"/>
                  </a:lnTo>
                  <a:lnTo>
                    <a:pt x="362" y="293"/>
                  </a:lnTo>
                  <a:lnTo>
                    <a:pt x="407" y="293"/>
                  </a:lnTo>
                  <a:lnTo>
                    <a:pt x="423" y="141"/>
                  </a:lnTo>
                  <a:lnTo>
                    <a:pt x="383" y="141"/>
                  </a:lnTo>
                  <a:lnTo>
                    <a:pt x="383" y="144"/>
                  </a:lnTo>
                  <a:lnTo>
                    <a:pt x="382" y="151"/>
                  </a:lnTo>
                  <a:lnTo>
                    <a:pt x="378" y="159"/>
                  </a:lnTo>
                  <a:lnTo>
                    <a:pt x="373" y="169"/>
                  </a:lnTo>
                  <a:lnTo>
                    <a:pt x="369" y="175"/>
                  </a:lnTo>
                  <a:lnTo>
                    <a:pt x="363" y="180"/>
                  </a:lnTo>
                  <a:lnTo>
                    <a:pt x="358" y="184"/>
                  </a:lnTo>
                  <a:lnTo>
                    <a:pt x="350" y="188"/>
                  </a:lnTo>
                  <a:lnTo>
                    <a:pt x="342" y="192"/>
                  </a:lnTo>
                  <a:lnTo>
                    <a:pt x="333" y="194"/>
                  </a:lnTo>
                  <a:lnTo>
                    <a:pt x="323" y="196"/>
                  </a:lnTo>
                  <a:lnTo>
                    <a:pt x="312" y="197"/>
                  </a:lnTo>
                  <a:lnTo>
                    <a:pt x="252" y="197"/>
                  </a:lnTo>
                  <a:lnTo>
                    <a:pt x="268" y="35"/>
                  </a:lnTo>
                  <a:lnTo>
                    <a:pt x="395" y="35"/>
                  </a:lnTo>
                  <a:lnTo>
                    <a:pt x="406" y="35"/>
                  </a:lnTo>
                  <a:lnTo>
                    <a:pt x="417" y="36"/>
                  </a:lnTo>
                  <a:lnTo>
                    <a:pt x="429" y="39"/>
                  </a:lnTo>
                  <a:lnTo>
                    <a:pt x="438" y="42"/>
                  </a:lnTo>
                  <a:lnTo>
                    <a:pt x="449" y="44"/>
                  </a:lnTo>
                  <a:lnTo>
                    <a:pt x="458" y="48"/>
                  </a:lnTo>
                  <a:lnTo>
                    <a:pt x="467" y="54"/>
                  </a:lnTo>
                  <a:lnTo>
                    <a:pt x="475" y="59"/>
                  </a:lnTo>
                  <a:lnTo>
                    <a:pt x="483" y="65"/>
                  </a:lnTo>
                  <a:lnTo>
                    <a:pt x="490" y="72"/>
                  </a:lnTo>
                  <a:lnTo>
                    <a:pt x="496" y="79"/>
                  </a:lnTo>
                  <a:lnTo>
                    <a:pt x="502" y="87"/>
                  </a:lnTo>
                  <a:lnTo>
                    <a:pt x="506" y="96"/>
                  </a:lnTo>
                  <a:lnTo>
                    <a:pt x="510" y="104"/>
                  </a:lnTo>
                  <a:lnTo>
                    <a:pt x="511" y="113"/>
                  </a:lnTo>
                  <a:lnTo>
                    <a:pt x="512" y="124"/>
                  </a:lnTo>
                  <a:lnTo>
                    <a:pt x="554" y="124"/>
                  </a:lnTo>
                  <a:lnTo>
                    <a:pt x="563" y="35"/>
                  </a:lnTo>
                  <a:lnTo>
                    <a:pt x="629" y="35"/>
                  </a:lnTo>
                  <a:lnTo>
                    <a:pt x="643" y="36"/>
                  </a:lnTo>
                  <a:lnTo>
                    <a:pt x="653" y="39"/>
                  </a:lnTo>
                  <a:lnTo>
                    <a:pt x="663" y="43"/>
                  </a:lnTo>
                  <a:lnTo>
                    <a:pt x="669" y="48"/>
                  </a:lnTo>
                  <a:lnTo>
                    <a:pt x="672" y="52"/>
                  </a:lnTo>
                  <a:lnTo>
                    <a:pt x="675" y="56"/>
                  </a:lnTo>
                  <a:lnTo>
                    <a:pt x="676" y="61"/>
                  </a:lnTo>
                  <a:lnTo>
                    <a:pt x="677" y="65"/>
                  </a:lnTo>
                  <a:lnTo>
                    <a:pt x="679" y="79"/>
                  </a:lnTo>
                  <a:lnTo>
                    <a:pt x="677" y="93"/>
                  </a:lnTo>
                  <a:close/>
                  <a:moveTo>
                    <a:pt x="978" y="135"/>
                  </a:moveTo>
                  <a:lnTo>
                    <a:pt x="977" y="144"/>
                  </a:lnTo>
                  <a:lnTo>
                    <a:pt x="975" y="153"/>
                  </a:lnTo>
                  <a:lnTo>
                    <a:pt x="973" y="161"/>
                  </a:lnTo>
                  <a:lnTo>
                    <a:pt x="970" y="169"/>
                  </a:lnTo>
                  <a:lnTo>
                    <a:pt x="966" y="177"/>
                  </a:lnTo>
                  <a:lnTo>
                    <a:pt x="962" y="184"/>
                  </a:lnTo>
                  <a:lnTo>
                    <a:pt x="957" y="190"/>
                  </a:lnTo>
                  <a:lnTo>
                    <a:pt x="951" y="197"/>
                  </a:lnTo>
                  <a:lnTo>
                    <a:pt x="946" y="201"/>
                  </a:lnTo>
                  <a:lnTo>
                    <a:pt x="939" y="206"/>
                  </a:lnTo>
                  <a:lnTo>
                    <a:pt x="933" y="210"/>
                  </a:lnTo>
                  <a:lnTo>
                    <a:pt x="926" y="213"/>
                  </a:lnTo>
                  <a:lnTo>
                    <a:pt x="918" y="216"/>
                  </a:lnTo>
                  <a:lnTo>
                    <a:pt x="910" y="218"/>
                  </a:lnTo>
                  <a:lnTo>
                    <a:pt x="902" y="220"/>
                  </a:lnTo>
                  <a:lnTo>
                    <a:pt x="893" y="220"/>
                  </a:lnTo>
                  <a:lnTo>
                    <a:pt x="878" y="220"/>
                  </a:lnTo>
                  <a:lnTo>
                    <a:pt x="850" y="220"/>
                  </a:lnTo>
                  <a:lnTo>
                    <a:pt x="822" y="220"/>
                  </a:lnTo>
                  <a:lnTo>
                    <a:pt x="810" y="220"/>
                  </a:lnTo>
                  <a:lnTo>
                    <a:pt x="829" y="35"/>
                  </a:lnTo>
                  <a:lnTo>
                    <a:pt x="884" y="35"/>
                  </a:lnTo>
                  <a:lnTo>
                    <a:pt x="896" y="35"/>
                  </a:lnTo>
                  <a:lnTo>
                    <a:pt x="907" y="36"/>
                  </a:lnTo>
                  <a:lnTo>
                    <a:pt x="918" y="39"/>
                  </a:lnTo>
                  <a:lnTo>
                    <a:pt x="929" y="42"/>
                  </a:lnTo>
                  <a:lnTo>
                    <a:pt x="937" y="46"/>
                  </a:lnTo>
                  <a:lnTo>
                    <a:pt x="946" y="51"/>
                  </a:lnTo>
                  <a:lnTo>
                    <a:pt x="953" y="56"/>
                  </a:lnTo>
                  <a:lnTo>
                    <a:pt x="959" y="63"/>
                  </a:lnTo>
                  <a:lnTo>
                    <a:pt x="965" y="69"/>
                  </a:lnTo>
                  <a:lnTo>
                    <a:pt x="970" y="77"/>
                  </a:lnTo>
                  <a:lnTo>
                    <a:pt x="973" y="85"/>
                  </a:lnTo>
                  <a:lnTo>
                    <a:pt x="975" y="93"/>
                  </a:lnTo>
                  <a:lnTo>
                    <a:pt x="978" y="103"/>
                  </a:lnTo>
                  <a:lnTo>
                    <a:pt x="979" y="113"/>
                  </a:lnTo>
                  <a:lnTo>
                    <a:pt x="979" y="123"/>
                  </a:lnTo>
                  <a:lnTo>
                    <a:pt x="978" y="135"/>
                  </a:lnTo>
                  <a:close/>
                  <a:moveTo>
                    <a:pt x="1482" y="547"/>
                  </a:moveTo>
                  <a:lnTo>
                    <a:pt x="1464" y="553"/>
                  </a:lnTo>
                  <a:lnTo>
                    <a:pt x="1445" y="557"/>
                  </a:lnTo>
                  <a:lnTo>
                    <a:pt x="1426" y="560"/>
                  </a:lnTo>
                  <a:lnTo>
                    <a:pt x="1409" y="560"/>
                  </a:lnTo>
                  <a:lnTo>
                    <a:pt x="1390" y="560"/>
                  </a:lnTo>
                  <a:lnTo>
                    <a:pt x="1372" y="557"/>
                  </a:lnTo>
                  <a:lnTo>
                    <a:pt x="1354" y="553"/>
                  </a:lnTo>
                  <a:lnTo>
                    <a:pt x="1337" y="548"/>
                  </a:lnTo>
                  <a:lnTo>
                    <a:pt x="1320" y="543"/>
                  </a:lnTo>
                  <a:lnTo>
                    <a:pt x="1303" y="535"/>
                  </a:lnTo>
                  <a:lnTo>
                    <a:pt x="1287" y="527"/>
                  </a:lnTo>
                  <a:lnTo>
                    <a:pt x="1271" y="519"/>
                  </a:lnTo>
                  <a:lnTo>
                    <a:pt x="1256" y="508"/>
                  </a:lnTo>
                  <a:lnTo>
                    <a:pt x="1240" y="498"/>
                  </a:lnTo>
                  <a:lnTo>
                    <a:pt x="1227" y="487"/>
                  </a:lnTo>
                  <a:lnTo>
                    <a:pt x="1213" y="475"/>
                  </a:lnTo>
                  <a:lnTo>
                    <a:pt x="1205" y="467"/>
                  </a:lnTo>
                  <a:lnTo>
                    <a:pt x="1197" y="459"/>
                  </a:lnTo>
                  <a:lnTo>
                    <a:pt x="1319" y="459"/>
                  </a:lnTo>
                  <a:lnTo>
                    <a:pt x="1321" y="423"/>
                  </a:lnTo>
                  <a:lnTo>
                    <a:pt x="1315" y="423"/>
                  </a:lnTo>
                  <a:lnTo>
                    <a:pt x="1297" y="422"/>
                  </a:lnTo>
                  <a:lnTo>
                    <a:pt x="1284" y="419"/>
                  </a:lnTo>
                  <a:lnTo>
                    <a:pt x="1277" y="417"/>
                  </a:lnTo>
                  <a:lnTo>
                    <a:pt x="1272" y="414"/>
                  </a:lnTo>
                  <a:lnTo>
                    <a:pt x="1267" y="410"/>
                  </a:lnTo>
                  <a:lnTo>
                    <a:pt x="1263" y="406"/>
                  </a:lnTo>
                  <a:lnTo>
                    <a:pt x="1257" y="399"/>
                  </a:lnTo>
                  <a:lnTo>
                    <a:pt x="1253" y="393"/>
                  </a:lnTo>
                  <a:lnTo>
                    <a:pt x="1249" y="383"/>
                  </a:lnTo>
                  <a:lnTo>
                    <a:pt x="1247" y="373"/>
                  </a:lnTo>
                  <a:lnTo>
                    <a:pt x="1245" y="359"/>
                  </a:lnTo>
                  <a:lnTo>
                    <a:pt x="1245" y="345"/>
                  </a:lnTo>
                  <a:lnTo>
                    <a:pt x="1247" y="326"/>
                  </a:lnTo>
                  <a:lnTo>
                    <a:pt x="1249" y="305"/>
                  </a:lnTo>
                  <a:lnTo>
                    <a:pt x="1269" y="125"/>
                  </a:lnTo>
                  <a:lnTo>
                    <a:pt x="1585" y="467"/>
                  </a:lnTo>
                  <a:lnTo>
                    <a:pt x="1587" y="471"/>
                  </a:lnTo>
                  <a:lnTo>
                    <a:pt x="1587" y="476"/>
                  </a:lnTo>
                  <a:lnTo>
                    <a:pt x="1586" y="480"/>
                  </a:lnTo>
                  <a:lnTo>
                    <a:pt x="1582" y="487"/>
                  </a:lnTo>
                  <a:lnTo>
                    <a:pt x="1571" y="498"/>
                  </a:lnTo>
                  <a:lnTo>
                    <a:pt x="1555" y="510"/>
                  </a:lnTo>
                  <a:lnTo>
                    <a:pt x="1537" y="522"/>
                  </a:lnTo>
                  <a:lnTo>
                    <a:pt x="1517" y="532"/>
                  </a:lnTo>
                  <a:lnTo>
                    <a:pt x="1498" y="540"/>
                  </a:lnTo>
                  <a:lnTo>
                    <a:pt x="1482" y="547"/>
                  </a:lnTo>
                  <a:close/>
                  <a:moveTo>
                    <a:pt x="1831" y="87"/>
                  </a:moveTo>
                  <a:lnTo>
                    <a:pt x="1803" y="365"/>
                  </a:lnTo>
                  <a:lnTo>
                    <a:pt x="1801" y="378"/>
                  </a:lnTo>
                  <a:lnTo>
                    <a:pt x="1797" y="390"/>
                  </a:lnTo>
                  <a:lnTo>
                    <a:pt x="1792" y="399"/>
                  </a:lnTo>
                  <a:lnTo>
                    <a:pt x="1784" y="407"/>
                  </a:lnTo>
                  <a:lnTo>
                    <a:pt x="1776" y="413"/>
                  </a:lnTo>
                  <a:lnTo>
                    <a:pt x="1764" y="418"/>
                  </a:lnTo>
                  <a:lnTo>
                    <a:pt x="1751" y="419"/>
                  </a:lnTo>
                  <a:lnTo>
                    <a:pt x="1736" y="421"/>
                  </a:lnTo>
                  <a:lnTo>
                    <a:pt x="1650" y="421"/>
                  </a:lnTo>
                  <a:lnTo>
                    <a:pt x="1644" y="419"/>
                  </a:lnTo>
                  <a:lnTo>
                    <a:pt x="1640" y="417"/>
                  </a:lnTo>
                  <a:lnTo>
                    <a:pt x="1638" y="413"/>
                  </a:lnTo>
                  <a:lnTo>
                    <a:pt x="1638" y="407"/>
                  </a:lnTo>
                  <a:lnTo>
                    <a:pt x="1666" y="128"/>
                  </a:lnTo>
                  <a:lnTo>
                    <a:pt x="1668" y="104"/>
                  </a:lnTo>
                  <a:lnTo>
                    <a:pt x="1672" y="84"/>
                  </a:lnTo>
                  <a:lnTo>
                    <a:pt x="1675" y="76"/>
                  </a:lnTo>
                  <a:lnTo>
                    <a:pt x="1678" y="68"/>
                  </a:lnTo>
                  <a:lnTo>
                    <a:pt x="1680" y="61"/>
                  </a:lnTo>
                  <a:lnTo>
                    <a:pt x="1684" y="56"/>
                  </a:lnTo>
                  <a:lnTo>
                    <a:pt x="1688" y="51"/>
                  </a:lnTo>
                  <a:lnTo>
                    <a:pt x="1694" y="47"/>
                  </a:lnTo>
                  <a:lnTo>
                    <a:pt x="1699" y="43"/>
                  </a:lnTo>
                  <a:lnTo>
                    <a:pt x="1706" y="40"/>
                  </a:lnTo>
                  <a:lnTo>
                    <a:pt x="1712" y="38"/>
                  </a:lnTo>
                  <a:lnTo>
                    <a:pt x="1720" y="36"/>
                  </a:lnTo>
                  <a:lnTo>
                    <a:pt x="1728" y="35"/>
                  </a:lnTo>
                  <a:lnTo>
                    <a:pt x="1739" y="35"/>
                  </a:lnTo>
                  <a:lnTo>
                    <a:pt x="1784" y="35"/>
                  </a:lnTo>
                  <a:lnTo>
                    <a:pt x="1797" y="36"/>
                  </a:lnTo>
                  <a:lnTo>
                    <a:pt x="1808" y="39"/>
                  </a:lnTo>
                  <a:lnTo>
                    <a:pt x="1817" y="43"/>
                  </a:lnTo>
                  <a:lnTo>
                    <a:pt x="1823" y="50"/>
                  </a:lnTo>
                  <a:lnTo>
                    <a:pt x="1828" y="56"/>
                  </a:lnTo>
                  <a:lnTo>
                    <a:pt x="1831" y="64"/>
                  </a:lnTo>
                  <a:lnTo>
                    <a:pt x="1832" y="75"/>
                  </a:lnTo>
                  <a:lnTo>
                    <a:pt x="1831" y="87"/>
                  </a:lnTo>
                  <a:close/>
                  <a:moveTo>
                    <a:pt x="2392" y="93"/>
                  </a:moveTo>
                  <a:lnTo>
                    <a:pt x="2364" y="367"/>
                  </a:lnTo>
                  <a:lnTo>
                    <a:pt x="2363" y="379"/>
                  </a:lnTo>
                  <a:lnTo>
                    <a:pt x="2360" y="390"/>
                  </a:lnTo>
                  <a:lnTo>
                    <a:pt x="2356" y="399"/>
                  </a:lnTo>
                  <a:lnTo>
                    <a:pt x="2349" y="407"/>
                  </a:lnTo>
                  <a:lnTo>
                    <a:pt x="2343" y="414"/>
                  </a:lnTo>
                  <a:lnTo>
                    <a:pt x="2332" y="418"/>
                  </a:lnTo>
                  <a:lnTo>
                    <a:pt x="2320" y="422"/>
                  </a:lnTo>
                  <a:lnTo>
                    <a:pt x="2304" y="423"/>
                  </a:lnTo>
                  <a:lnTo>
                    <a:pt x="2239" y="423"/>
                  </a:lnTo>
                  <a:lnTo>
                    <a:pt x="2251" y="307"/>
                  </a:lnTo>
                  <a:lnTo>
                    <a:pt x="2210" y="307"/>
                  </a:lnTo>
                  <a:lnTo>
                    <a:pt x="2208" y="313"/>
                  </a:lnTo>
                  <a:lnTo>
                    <a:pt x="2203" y="325"/>
                  </a:lnTo>
                  <a:lnTo>
                    <a:pt x="2199" y="334"/>
                  </a:lnTo>
                  <a:lnTo>
                    <a:pt x="2193" y="343"/>
                  </a:lnTo>
                  <a:lnTo>
                    <a:pt x="2185" y="354"/>
                  </a:lnTo>
                  <a:lnTo>
                    <a:pt x="2177" y="365"/>
                  </a:lnTo>
                  <a:lnTo>
                    <a:pt x="2165" y="375"/>
                  </a:lnTo>
                  <a:lnTo>
                    <a:pt x="2153" y="386"/>
                  </a:lnTo>
                  <a:lnTo>
                    <a:pt x="2138" y="397"/>
                  </a:lnTo>
                  <a:lnTo>
                    <a:pt x="2121" y="405"/>
                  </a:lnTo>
                  <a:lnTo>
                    <a:pt x="2101" y="413"/>
                  </a:lnTo>
                  <a:lnTo>
                    <a:pt x="2079" y="419"/>
                  </a:lnTo>
                  <a:lnTo>
                    <a:pt x="2056" y="423"/>
                  </a:lnTo>
                  <a:lnTo>
                    <a:pt x="2029" y="424"/>
                  </a:lnTo>
                  <a:lnTo>
                    <a:pt x="2028" y="424"/>
                  </a:lnTo>
                  <a:lnTo>
                    <a:pt x="2014" y="424"/>
                  </a:lnTo>
                  <a:lnTo>
                    <a:pt x="2002" y="423"/>
                  </a:lnTo>
                  <a:lnTo>
                    <a:pt x="1992" y="422"/>
                  </a:lnTo>
                  <a:lnTo>
                    <a:pt x="1982" y="421"/>
                  </a:lnTo>
                  <a:lnTo>
                    <a:pt x="1974" y="418"/>
                  </a:lnTo>
                  <a:lnTo>
                    <a:pt x="1969" y="414"/>
                  </a:lnTo>
                  <a:lnTo>
                    <a:pt x="1964" y="410"/>
                  </a:lnTo>
                  <a:lnTo>
                    <a:pt x="1958" y="406"/>
                  </a:lnTo>
                  <a:lnTo>
                    <a:pt x="1953" y="398"/>
                  </a:lnTo>
                  <a:lnTo>
                    <a:pt x="1950" y="389"/>
                  </a:lnTo>
                  <a:lnTo>
                    <a:pt x="1949" y="377"/>
                  </a:lnTo>
                  <a:lnTo>
                    <a:pt x="1949" y="362"/>
                  </a:lnTo>
                  <a:lnTo>
                    <a:pt x="1962" y="233"/>
                  </a:lnTo>
                  <a:lnTo>
                    <a:pt x="2008" y="233"/>
                  </a:lnTo>
                  <a:lnTo>
                    <a:pt x="2025" y="234"/>
                  </a:lnTo>
                  <a:lnTo>
                    <a:pt x="2040" y="234"/>
                  </a:lnTo>
                  <a:lnTo>
                    <a:pt x="2053" y="237"/>
                  </a:lnTo>
                  <a:lnTo>
                    <a:pt x="2065" y="242"/>
                  </a:lnTo>
                  <a:lnTo>
                    <a:pt x="2069" y="245"/>
                  </a:lnTo>
                  <a:lnTo>
                    <a:pt x="2073" y="249"/>
                  </a:lnTo>
                  <a:lnTo>
                    <a:pt x="2075" y="254"/>
                  </a:lnTo>
                  <a:lnTo>
                    <a:pt x="2078" y="260"/>
                  </a:lnTo>
                  <a:lnTo>
                    <a:pt x="2081" y="266"/>
                  </a:lnTo>
                  <a:lnTo>
                    <a:pt x="2082" y="274"/>
                  </a:lnTo>
                  <a:lnTo>
                    <a:pt x="2082" y="282"/>
                  </a:lnTo>
                  <a:lnTo>
                    <a:pt x="2082" y="293"/>
                  </a:lnTo>
                  <a:lnTo>
                    <a:pt x="2127" y="293"/>
                  </a:lnTo>
                  <a:lnTo>
                    <a:pt x="2143" y="141"/>
                  </a:lnTo>
                  <a:lnTo>
                    <a:pt x="2105" y="141"/>
                  </a:lnTo>
                  <a:lnTo>
                    <a:pt x="2103" y="144"/>
                  </a:lnTo>
                  <a:lnTo>
                    <a:pt x="2102" y="151"/>
                  </a:lnTo>
                  <a:lnTo>
                    <a:pt x="2098" y="159"/>
                  </a:lnTo>
                  <a:lnTo>
                    <a:pt x="2093" y="169"/>
                  </a:lnTo>
                  <a:lnTo>
                    <a:pt x="2089" y="175"/>
                  </a:lnTo>
                  <a:lnTo>
                    <a:pt x="2083" y="180"/>
                  </a:lnTo>
                  <a:lnTo>
                    <a:pt x="2078" y="184"/>
                  </a:lnTo>
                  <a:lnTo>
                    <a:pt x="2071" y="188"/>
                  </a:lnTo>
                  <a:lnTo>
                    <a:pt x="2063" y="192"/>
                  </a:lnTo>
                  <a:lnTo>
                    <a:pt x="2054" y="194"/>
                  </a:lnTo>
                  <a:lnTo>
                    <a:pt x="2044" y="196"/>
                  </a:lnTo>
                  <a:lnTo>
                    <a:pt x="2032" y="197"/>
                  </a:lnTo>
                  <a:lnTo>
                    <a:pt x="1966" y="197"/>
                  </a:lnTo>
                  <a:lnTo>
                    <a:pt x="1982" y="35"/>
                  </a:lnTo>
                  <a:lnTo>
                    <a:pt x="2107" y="35"/>
                  </a:lnTo>
                  <a:lnTo>
                    <a:pt x="2119" y="35"/>
                  </a:lnTo>
                  <a:lnTo>
                    <a:pt x="2130" y="36"/>
                  </a:lnTo>
                  <a:lnTo>
                    <a:pt x="2141" y="39"/>
                  </a:lnTo>
                  <a:lnTo>
                    <a:pt x="2151" y="42"/>
                  </a:lnTo>
                  <a:lnTo>
                    <a:pt x="2162" y="44"/>
                  </a:lnTo>
                  <a:lnTo>
                    <a:pt x="2171" y="48"/>
                  </a:lnTo>
                  <a:lnTo>
                    <a:pt x="2181" y="54"/>
                  </a:lnTo>
                  <a:lnTo>
                    <a:pt x="2189" y="59"/>
                  </a:lnTo>
                  <a:lnTo>
                    <a:pt x="2197" y="65"/>
                  </a:lnTo>
                  <a:lnTo>
                    <a:pt x="2204" y="72"/>
                  </a:lnTo>
                  <a:lnTo>
                    <a:pt x="2211" y="79"/>
                  </a:lnTo>
                  <a:lnTo>
                    <a:pt x="2216" y="87"/>
                  </a:lnTo>
                  <a:lnTo>
                    <a:pt x="2220" y="96"/>
                  </a:lnTo>
                  <a:lnTo>
                    <a:pt x="2224" y="104"/>
                  </a:lnTo>
                  <a:lnTo>
                    <a:pt x="2226" y="113"/>
                  </a:lnTo>
                  <a:lnTo>
                    <a:pt x="2227" y="124"/>
                  </a:lnTo>
                  <a:lnTo>
                    <a:pt x="2268" y="124"/>
                  </a:lnTo>
                  <a:lnTo>
                    <a:pt x="2279" y="35"/>
                  </a:lnTo>
                  <a:lnTo>
                    <a:pt x="2344" y="35"/>
                  </a:lnTo>
                  <a:lnTo>
                    <a:pt x="2357" y="36"/>
                  </a:lnTo>
                  <a:lnTo>
                    <a:pt x="2368" y="39"/>
                  </a:lnTo>
                  <a:lnTo>
                    <a:pt x="2377" y="43"/>
                  </a:lnTo>
                  <a:lnTo>
                    <a:pt x="2384" y="48"/>
                  </a:lnTo>
                  <a:lnTo>
                    <a:pt x="2387" y="52"/>
                  </a:lnTo>
                  <a:lnTo>
                    <a:pt x="2389" y="56"/>
                  </a:lnTo>
                  <a:lnTo>
                    <a:pt x="2391" y="61"/>
                  </a:lnTo>
                  <a:lnTo>
                    <a:pt x="2392" y="65"/>
                  </a:lnTo>
                  <a:lnTo>
                    <a:pt x="2393" y="79"/>
                  </a:lnTo>
                  <a:lnTo>
                    <a:pt x="2392" y="93"/>
                  </a:lnTo>
                  <a:close/>
                  <a:moveTo>
                    <a:pt x="2693" y="135"/>
                  </a:moveTo>
                  <a:lnTo>
                    <a:pt x="2691" y="144"/>
                  </a:lnTo>
                  <a:lnTo>
                    <a:pt x="2690" y="153"/>
                  </a:lnTo>
                  <a:lnTo>
                    <a:pt x="2687" y="161"/>
                  </a:lnTo>
                  <a:lnTo>
                    <a:pt x="2685" y="169"/>
                  </a:lnTo>
                  <a:lnTo>
                    <a:pt x="2681" y="177"/>
                  </a:lnTo>
                  <a:lnTo>
                    <a:pt x="2677" y="184"/>
                  </a:lnTo>
                  <a:lnTo>
                    <a:pt x="2671" y="190"/>
                  </a:lnTo>
                  <a:lnTo>
                    <a:pt x="2666" y="197"/>
                  </a:lnTo>
                  <a:lnTo>
                    <a:pt x="2661" y="201"/>
                  </a:lnTo>
                  <a:lnTo>
                    <a:pt x="2654" y="206"/>
                  </a:lnTo>
                  <a:lnTo>
                    <a:pt x="2647" y="210"/>
                  </a:lnTo>
                  <a:lnTo>
                    <a:pt x="2641" y="213"/>
                  </a:lnTo>
                  <a:lnTo>
                    <a:pt x="2633" y="216"/>
                  </a:lnTo>
                  <a:lnTo>
                    <a:pt x="2625" y="218"/>
                  </a:lnTo>
                  <a:lnTo>
                    <a:pt x="2617" y="220"/>
                  </a:lnTo>
                  <a:lnTo>
                    <a:pt x="2608" y="220"/>
                  </a:lnTo>
                  <a:lnTo>
                    <a:pt x="2593" y="220"/>
                  </a:lnTo>
                  <a:lnTo>
                    <a:pt x="2565" y="220"/>
                  </a:lnTo>
                  <a:lnTo>
                    <a:pt x="2537" y="220"/>
                  </a:lnTo>
                  <a:lnTo>
                    <a:pt x="2525" y="220"/>
                  </a:lnTo>
                  <a:lnTo>
                    <a:pt x="2544" y="35"/>
                  </a:lnTo>
                  <a:lnTo>
                    <a:pt x="2598" y="35"/>
                  </a:lnTo>
                  <a:lnTo>
                    <a:pt x="2610" y="35"/>
                  </a:lnTo>
                  <a:lnTo>
                    <a:pt x="2622" y="36"/>
                  </a:lnTo>
                  <a:lnTo>
                    <a:pt x="2633" y="39"/>
                  </a:lnTo>
                  <a:lnTo>
                    <a:pt x="2642" y="42"/>
                  </a:lnTo>
                  <a:lnTo>
                    <a:pt x="2651" y="46"/>
                  </a:lnTo>
                  <a:lnTo>
                    <a:pt x="2661" y="51"/>
                  </a:lnTo>
                  <a:lnTo>
                    <a:pt x="2667" y="56"/>
                  </a:lnTo>
                  <a:lnTo>
                    <a:pt x="2674" y="63"/>
                  </a:lnTo>
                  <a:lnTo>
                    <a:pt x="2679" y="69"/>
                  </a:lnTo>
                  <a:lnTo>
                    <a:pt x="2683" y="77"/>
                  </a:lnTo>
                  <a:lnTo>
                    <a:pt x="2687" y="85"/>
                  </a:lnTo>
                  <a:lnTo>
                    <a:pt x="2690" y="93"/>
                  </a:lnTo>
                  <a:lnTo>
                    <a:pt x="2693" y="103"/>
                  </a:lnTo>
                  <a:lnTo>
                    <a:pt x="2694" y="113"/>
                  </a:lnTo>
                  <a:lnTo>
                    <a:pt x="2694" y="123"/>
                  </a:lnTo>
                  <a:lnTo>
                    <a:pt x="2693" y="13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  <a:latin typeface="Lucida Grand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32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iljelijänBernerFi_logo_PPT-0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1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735583" y="1604798"/>
            <a:ext cx="7772400" cy="1928157"/>
          </a:xfrm>
        </p:spPr>
        <p:txBody>
          <a:bodyPr lIns="0" tIns="0" rIns="0" bIns="0" anchor="b" anchorCtr="0">
            <a:no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651"/>
            <a:ext cx="6400800" cy="1698031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>
                <a:solidFill>
                  <a:srgbClr val="00347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179512" y="116632"/>
            <a:ext cx="3559384" cy="288000"/>
          </a:xfrm>
        </p:spPr>
        <p:txBody>
          <a:bodyPr/>
          <a:lstStyle/>
          <a:p>
            <a:fld id="{4DF161B1-16F8-4153-8FD1-FBDD23160B13}" type="datetime1">
              <a:rPr lang="fi-FI" smtClean="0"/>
              <a:t>20.2.2017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7170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iljelijänBernerFi_logo_PPT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1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 sz="1400" b="1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 smtClean="0"/>
              <a:t>Lisää teksti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6E89-B07C-4971-A4B9-4A466057B191}" type="datetime1">
              <a:rPr lang="fi-FI" smtClean="0"/>
              <a:t>20.2.2017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7E032A-D417-44A4-8DB7-28A91464C22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6692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ViljelijänBernerFi_logo_PPT-0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1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48062" y="764704"/>
            <a:ext cx="8412480" cy="123024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48062" y="2031676"/>
            <a:ext cx="8412480" cy="4497363"/>
          </a:xfrm>
        </p:spPr>
        <p:txBody>
          <a:bodyPr/>
          <a:lstStyle>
            <a:lvl1pPr>
              <a:defRPr/>
            </a:lvl1pPr>
            <a:lvl2pPr>
              <a:defRPr sz="1400" b="1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 smtClean="0"/>
              <a:t>Lisää teksti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55874" y="260648"/>
            <a:ext cx="3559384" cy="288000"/>
          </a:xfrm>
        </p:spPr>
        <p:txBody>
          <a:bodyPr/>
          <a:lstStyle/>
          <a:p>
            <a:fld id="{4B426E89-B07C-4971-A4B9-4A466057B191}" type="datetime1">
              <a:rPr lang="fi-FI" smtClean="0"/>
              <a:t>20.2.2017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4067944" y="260648"/>
            <a:ext cx="1017300" cy="288000"/>
          </a:xfrm>
        </p:spPr>
        <p:txBody>
          <a:bodyPr/>
          <a:lstStyle/>
          <a:p>
            <a:fld id="{0A7E032A-D417-44A4-8DB7-28A91464C22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828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ingress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iljelijänBernerFi_logo_PPT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1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1500" b="1"/>
            </a:lvl1pPr>
            <a:lvl2pPr marL="625475" indent="0">
              <a:lnSpc>
                <a:spcPts val="2000"/>
              </a:lnSpc>
              <a:buFontTx/>
              <a:buNone/>
              <a:defRPr sz="1400"/>
            </a:lvl2pPr>
            <a:lvl3pPr>
              <a:lnSpc>
                <a:spcPts val="2000"/>
              </a:lnSpc>
              <a:defRPr sz="1300"/>
            </a:lvl3pPr>
            <a:lvl4pPr>
              <a:lnSpc>
                <a:spcPts val="2000"/>
              </a:lnSpc>
              <a:defRPr sz="1300"/>
            </a:lvl4pPr>
            <a:lvl5pPr>
              <a:lnSpc>
                <a:spcPts val="2000"/>
              </a:lnSpc>
              <a:defRPr sz="1300"/>
            </a:lvl5pPr>
          </a:lstStyle>
          <a:p>
            <a:pPr lvl="0"/>
            <a:r>
              <a:rPr lang="fi-FI" dirty="0" smtClean="0"/>
              <a:t>Lisää teksti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1C6E-00CD-433C-8F31-7F2B492F27A2}" type="datetime1">
              <a:rPr lang="fi-FI" smtClean="0"/>
              <a:t>20.2.2017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7E032A-D417-44A4-8DB7-28A91464C22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5035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8062" y="361828"/>
            <a:ext cx="8412480" cy="1230241"/>
          </a:xfrm>
          <a:prstGeom prst="rect">
            <a:avLst/>
          </a:prstGeom>
        </p:spPr>
        <p:txBody>
          <a:bodyPr vert="horz" lIns="108000" tIns="45720" rIns="91440" bIns="45720" rtlCol="0" anchor="t" anchorCtr="0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8062" y="1628800"/>
            <a:ext cx="8412480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55874" y="6453368"/>
            <a:ext cx="3559384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>
                <a:solidFill>
                  <a:srgbClr val="003479"/>
                </a:solidFill>
              </a:defRPr>
            </a:lvl1pPr>
          </a:lstStyle>
          <a:p>
            <a:fld id="{A185726C-3995-4223-8499-21D916CE46BC}" type="datetime1">
              <a:rPr lang="fi-FI" smtClean="0"/>
              <a:t>20.2.2017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067944" y="6453368"/>
            <a:ext cx="1017300" cy="288000"/>
          </a:xfrm>
          <a:prstGeom prst="rect">
            <a:avLst/>
          </a:prstGeom>
        </p:spPr>
        <p:txBody>
          <a:bodyPr vert="horz" lIns="90000" tIns="0" rIns="90000" bIns="0" rtlCol="0" anchor="ctr"/>
          <a:lstStyle>
            <a:lvl1pPr algn="ctr">
              <a:defRPr sz="700" b="1">
                <a:solidFill>
                  <a:srgbClr val="003479"/>
                </a:solidFill>
              </a:defRPr>
            </a:lvl1pPr>
          </a:lstStyle>
          <a:p>
            <a:fld id="{0A7E032A-D417-44A4-8DB7-28A91464C22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901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2" r:id="rId3"/>
    <p:sldLayoutId id="2147483649" r:id="rId4"/>
    <p:sldLayoutId id="2147483661" r:id="rId5"/>
    <p:sldLayoutId id="2147483673" r:id="rId6"/>
    <p:sldLayoutId id="2147483650" r:id="rId7"/>
    <p:sldLayoutId id="2147483676" r:id="rId8"/>
    <p:sldLayoutId id="2147483662" r:id="rId9"/>
    <p:sldLayoutId id="2147483677" r:id="rId10"/>
    <p:sldLayoutId id="2147483652" r:id="rId11"/>
    <p:sldLayoutId id="2147483654" r:id="rId12"/>
    <p:sldLayoutId id="2147483678" r:id="rId13"/>
    <p:sldLayoutId id="2147483657" r:id="rId14"/>
    <p:sldLayoutId id="2147483667" r:id="rId15"/>
    <p:sldLayoutId id="2147483660" r:id="rId16"/>
    <p:sldLayoutId id="2147483669" r:id="rId17"/>
    <p:sldLayoutId id="2147483668" r:id="rId18"/>
    <p:sldLayoutId id="2147483670" r:id="rId19"/>
    <p:sldLayoutId id="2147483671" r:id="rId20"/>
    <p:sldLayoutId id="2147483655" r:id="rId21"/>
    <p:sldLayoutId id="2147483663" r:id="rId22"/>
    <p:sldLayoutId id="2147483664" r:id="rId23"/>
    <p:sldLayoutId id="2147483658" r:id="rId24"/>
    <p:sldLayoutId id="2147483679" r:id="rId25"/>
    <p:sldLayoutId id="2147483659" r:id="rId2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 cap="all" spc="-50" baseline="0">
          <a:solidFill>
            <a:srgbClr val="003479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400" kern="1200" spc="-20" baseline="0">
          <a:solidFill>
            <a:srgbClr val="003479"/>
          </a:solidFill>
          <a:latin typeface="+mn-lt"/>
          <a:ea typeface="+mn-ea"/>
          <a:cs typeface="+mn-cs"/>
        </a:defRPr>
      </a:lvl1pPr>
      <a:lvl2pPr marL="536575" indent="-271463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Verdana" panose="020B0604030504040204" pitchFamily="34" charset="0"/>
        <a:buChar char="‒"/>
        <a:defRPr sz="1400" kern="1200" spc="-20" baseline="0">
          <a:solidFill>
            <a:srgbClr val="003479"/>
          </a:solidFill>
          <a:latin typeface="+mn-lt"/>
          <a:ea typeface="+mn-ea"/>
          <a:cs typeface="+mn-cs"/>
        </a:defRPr>
      </a:lvl2pPr>
      <a:lvl3pPr marL="808038" indent="-271463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400" kern="1200" spc="-20" baseline="0">
          <a:solidFill>
            <a:srgbClr val="003479"/>
          </a:solidFill>
          <a:latin typeface="+mn-lt"/>
          <a:ea typeface="+mn-ea"/>
          <a:cs typeface="+mn-cs"/>
        </a:defRPr>
      </a:lvl3pPr>
      <a:lvl4pPr marL="1073150" indent="-265113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400" kern="1200" spc="-20" baseline="0">
          <a:solidFill>
            <a:srgbClr val="003479"/>
          </a:solidFill>
          <a:latin typeface="+mn-lt"/>
          <a:ea typeface="+mn-ea"/>
          <a:cs typeface="+mn-cs"/>
        </a:defRPr>
      </a:lvl4pPr>
      <a:lvl5pPr marL="1344613" indent="-271463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tabLst>
          <a:tab pos="1344613" algn="l"/>
        </a:tabLst>
        <a:defRPr sz="1400" kern="1200" spc="-20" baseline="0">
          <a:solidFill>
            <a:srgbClr val="00347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7663" y="361950"/>
            <a:ext cx="8412162" cy="1230313"/>
          </a:xfrm>
          <a:prstGeom prst="rect">
            <a:avLst/>
          </a:prstGeom>
        </p:spPr>
        <p:txBody>
          <a:bodyPr vert="horz" lIns="108000" tIns="45720" rIns="91440" bIns="45720" rtlCol="0" anchor="t" anchorCtr="0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7663" y="1628775"/>
            <a:ext cx="8412162" cy="4497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55600" y="6453188"/>
            <a:ext cx="3559175" cy="2889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700" b="1">
                <a:solidFill>
                  <a:srgbClr val="003479"/>
                </a:solidFill>
                <a:latin typeface="Verdana"/>
                <a:ea typeface="+mn-ea"/>
                <a:cs typeface="+mn-cs"/>
              </a:defRPr>
            </a:lvl1pPr>
          </a:lstStyle>
          <a:p>
            <a:pPr>
              <a:defRPr/>
            </a:pPr>
            <a:fld id="{9A5EDED7-FA47-49AE-81FD-7C5621F352E8}" type="datetime1">
              <a:rPr lang="fi-FI"/>
              <a:pPr>
                <a:defRPr/>
              </a:pPr>
              <a:t>20.2.2017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067175" y="6453188"/>
            <a:ext cx="1017588" cy="288925"/>
          </a:xfrm>
          <a:prstGeom prst="rect">
            <a:avLst/>
          </a:prstGeom>
        </p:spPr>
        <p:txBody>
          <a:bodyPr vert="horz" wrap="square" lIns="90000" tIns="0" rIns="90000" bIns="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700" b="1">
                <a:solidFill>
                  <a:srgbClr val="003479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E83C5A-ADB9-4499-B0DE-348DC1906E6A}" type="slidenum">
              <a:rPr lang="fi-FI" altLang="fi-F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36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 cap="all" spc="-50">
          <a:solidFill>
            <a:srgbClr val="0034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47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47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47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47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47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47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47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479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Wingdings" pitchFamily="2" charset="2"/>
        <a:buChar char="§"/>
        <a:defRPr sz="1400" kern="1200" spc="-20">
          <a:solidFill>
            <a:srgbClr val="003479"/>
          </a:solidFill>
          <a:latin typeface="+mn-lt"/>
          <a:ea typeface="+mn-ea"/>
          <a:cs typeface="+mn-cs"/>
        </a:defRPr>
      </a:lvl1pPr>
      <a:lvl2pPr marL="536575" indent="-271463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Verdana" pitchFamily="34" charset="0"/>
        <a:buChar char="‒"/>
        <a:defRPr sz="1400" kern="1200" spc="-20">
          <a:solidFill>
            <a:srgbClr val="003479"/>
          </a:solidFill>
          <a:latin typeface="+mn-lt"/>
          <a:ea typeface="+mn-ea"/>
          <a:cs typeface="+mn-cs"/>
        </a:defRPr>
      </a:lvl2pPr>
      <a:lvl3pPr marL="808038" indent="-271463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Wingdings" pitchFamily="2" charset="2"/>
        <a:buChar char="§"/>
        <a:defRPr sz="1400" kern="1200" spc="-20">
          <a:solidFill>
            <a:srgbClr val="003479"/>
          </a:solidFill>
          <a:latin typeface="+mn-lt"/>
          <a:ea typeface="+mn-ea"/>
          <a:cs typeface="+mn-cs"/>
        </a:defRPr>
      </a:lvl3pPr>
      <a:lvl4pPr marL="1073150" indent="-265113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Wingdings" pitchFamily="2" charset="2"/>
        <a:buChar char="§"/>
        <a:defRPr sz="1400" kern="1200" spc="-20">
          <a:solidFill>
            <a:srgbClr val="003479"/>
          </a:solidFill>
          <a:latin typeface="+mn-lt"/>
          <a:ea typeface="+mn-ea"/>
          <a:cs typeface="+mn-cs"/>
        </a:defRPr>
      </a:lvl4pPr>
      <a:lvl5pPr marL="1344613" indent="-271463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Wingdings" pitchFamily="2" charset="2"/>
        <a:buChar char="§"/>
        <a:tabLst>
          <a:tab pos="1344613" algn="l"/>
        </a:tabLst>
        <a:defRPr sz="1400" kern="1200" spc="-20">
          <a:solidFill>
            <a:srgbClr val="00347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928157"/>
          </a:xfrm>
        </p:spPr>
        <p:txBody>
          <a:bodyPr/>
          <a:lstStyle/>
          <a:p>
            <a:r>
              <a:rPr lang="fi-FI" dirty="0" smtClean="0"/>
              <a:t>kuminan KASVINSUOJELU 2017</a:t>
            </a:r>
            <a:endParaRPr lang="fi-FI" dirty="0"/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>
          <a:xfrm>
            <a:off x="323528" y="2564904"/>
            <a:ext cx="8568952" cy="1698031"/>
          </a:xfrm>
        </p:spPr>
        <p:txBody>
          <a:bodyPr>
            <a:noAutofit/>
          </a:bodyPr>
          <a:lstStyle/>
          <a:p>
            <a:endParaRPr lang="fi-FI" sz="2800" dirty="0" smtClean="0"/>
          </a:p>
          <a:p>
            <a:endParaRPr lang="fi-FI" sz="2800" dirty="0" smtClean="0"/>
          </a:p>
          <a:p>
            <a:r>
              <a:rPr lang="fi-FI" sz="2800" dirty="0" err="1" smtClean="0"/>
              <a:t>Lepaa</a:t>
            </a:r>
            <a:r>
              <a:rPr lang="fi-FI" sz="2800" smtClean="0"/>
              <a:t> 18.2.2017</a:t>
            </a:r>
            <a:endParaRPr lang="fi-FI" sz="2800" dirty="0" smtClean="0"/>
          </a:p>
          <a:p>
            <a:endParaRPr lang="fi-FI" sz="2800" dirty="0" smtClean="0"/>
          </a:p>
          <a:p>
            <a:r>
              <a:rPr lang="fi-FI" sz="2800" dirty="0" smtClean="0"/>
              <a:t>Lasse Matikainen</a:t>
            </a:r>
          </a:p>
          <a:p>
            <a:r>
              <a:rPr lang="fi-FI" sz="2800" dirty="0" err="1" smtClean="0"/>
              <a:t>ViljelijänBerner</a:t>
            </a:r>
            <a:endParaRPr lang="fi-FI" sz="2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6E89-B07C-4971-A4B9-4A466057B191}" type="datetime1">
              <a:rPr lang="fi-FI" smtClean="0"/>
              <a:pPr/>
              <a:t>20.2.2017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14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5727" y="2958510"/>
            <a:ext cx="8412480" cy="4428000"/>
          </a:xfrm>
        </p:spPr>
        <p:txBody>
          <a:bodyPr/>
          <a:lstStyle/>
          <a:p>
            <a:pPr marL="0" indent="0">
              <a:buNone/>
            </a:pPr>
            <a:r>
              <a:rPr lang="fi-FI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Ohje </a:t>
            </a:r>
            <a:r>
              <a:rPr lang="fi-FI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Lohkolla, jossa tiedetään olevan </a:t>
            </a:r>
            <a:r>
              <a:rPr lang="fi-FI" sz="28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runsas</a:t>
            </a:r>
            <a:r>
              <a:rPr lang="fi-FI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saunakukan siemenpankki,</a:t>
            </a:r>
            <a:endParaRPr lang="fi-FI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i-FI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fi-FI" sz="2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kuminan </a:t>
            </a:r>
            <a:r>
              <a:rPr lang="fi-FI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viljely ei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2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ole </a:t>
            </a:r>
            <a:r>
              <a:rPr lang="fi-FI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suositeltavaa! 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6E89-B07C-4971-A4B9-4A466057B191}" type="datetime1">
              <a:rPr lang="fi-FI" smtClean="0"/>
              <a:pPr/>
              <a:t>20.2.2017</a:t>
            </a:fld>
            <a:endParaRPr lang="fi-FI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6"/>
            <a:ext cx="9144000" cy="248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3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5727" y="2958510"/>
            <a:ext cx="8412480" cy="4428000"/>
          </a:xfrm>
        </p:spPr>
        <p:txBody>
          <a:bodyPr/>
          <a:lstStyle/>
          <a:p>
            <a:pPr marL="0" indent="0">
              <a:buNone/>
            </a:pPr>
            <a:r>
              <a:rPr lang="fi-FI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Ohje 2.</a:t>
            </a:r>
            <a:endParaRPr lang="fi-FI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i-FI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fi-FI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Perustettaessa kumina lohkolle,</a:t>
            </a:r>
            <a:endParaRPr lang="fi-FI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i-FI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fi-FI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jossa on </a:t>
            </a:r>
            <a:r>
              <a:rPr lang="fi-FI" sz="2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kohtuullinen </a:t>
            </a:r>
            <a:r>
              <a:rPr lang="fi-FI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saunakukan</a:t>
            </a:r>
            <a:endParaRPr lang="fi-FI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i-FI" sz="2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fi-FI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siemenpankki, kylvä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kumina</a:t>
            </a:r>
            <a:r>
              <a:rPr lang="fi-FI" sz="2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ilman suojakasvia</a:t>
            </a:r>
            <a:endParaRPr lang="fi-FI" sz="28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6E89-B07C-4971-A4B9-4A466057B191}" type="datetime1">
              <a:rPr lang="fi-FI" smtClean="0"/>
              <a:pPr/>
              <a:t>20.2.2017</a:t>
            </a:fld>
            <a:endParaRPr lang="fi-FI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6"/>
            <a:ext cx="9144000" cy="248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78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5727" y="2958510"/>
            <a:ext cx="8412480" cy="4428000"/>
          </a:xfrm>
        </p:spPr>
        <p:txBody>
          <a:bodyPr/>
          <a:lstStyle/>
          <a:p>
            <a:pPr marL="0" indent="0">
              <a:buNone/>
            </a:pPr>
            <a:r>
              <a:rPr lang="fi-FI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Ohje 3.</a:t>
            </a:r>
            <a:endParaRPr lang="fi-FI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i-FI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fi-FI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Kylvövuoden ruiskutusohjelmien lisäksi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saunakukan torjuntaa vielä tarpeen         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mukaan perustamisvuonna ja satovuosina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2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syksyllä </a:t>
            </a:r>
            <a:r>
              <a:rPr lang="fi-FI" sz="2800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Matrigon</a:t>
            </a:r>
            <a:r>
              <a:rPr lang="fi-FI" sz="2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72 SG- valmisteella!</a:t>
            </a:r>
            <a:endParaRPr lang="fi-FI" sz="28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6E89-B07C-4971-A4B9-4A466057B191}" type="datetime1">
              <a:rPr lang="fi-FI" smtClean="0"/>
              <a:pPr/>
              <a:t>20.2.2017</a:t>
            </a:fld>
            <a:endParaRPr lang="fi-FI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6"/>
            <a:ext cx="9144000" cy="248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0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84056" y="764704"/>
            <a:ext cx="8412480" cy="1230241"/>
          </a:xfrm>
        </p:spPr>
        <p:txBody>
          <a:bodyPr/>
          <a:lstStyle/>
          <a:p>
            <a:r>
              <a:rPr lang="fi-FI" dirty="0" err="1" smtClean="0"/>
              <a:t>Matrigon</a:t>
            </a:r>
            <a:r>
              <a:rPr lang="fi-FI" dirty="0" smtClean="0"/>
              <a:t> 72 SG –ruiskutus  syksyllä</a:t>
            </a:r>
            <a:br>
              <a:rPr lang="fi-FI" dirty="0" smtClean="0"/>
            </a:br>
            <a:r>
              <a:rPr lang="fi-FI" dirty="0" smtClean="0"/>
              <a:t>tehoaa hyvin saunakukkaan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6E89-B07C-4971-A4B9-4A466057B191}" type="datetime1">
              <a:rPr lang="fi-FI" smtClean="0"/>
              <a:t>20.2.2017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34" y="1861024"/>
            <a:ext cx="5976664" cy="436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548648"/>
            <a:ext cx="9144000" cy="1230241"/>
          </a:xfrm>
        </p:spPr>
        <p:txBody>
          <a:bodyPr>
            <a:normAutofit/>
          </a:bodyPr>
          <a:lstStyle/>
          <a:p>
            <a:r>
              <a:rPr lang="fi-FI" dirty="0" smtClean="0"/>
              <a:t>Kylvövuonna Ruiskutusohjelmilla varmistettu satovuoden puhdas kasvusto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6E89-B07C-4971-A4B9-4A466057B191}" type="datetime1">
              <a:rPr lang="fi-FI" smtClean="0"/>
              <a:pPr/>
              <a:t>20.2.2017</a:t>
            </a:fld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42" y="1736907"/>
            <a:ext cx="6485175" cy="4497388"/>
          </a:xfrm>
        </p:spPr>
      </p:pic>
    </p:spTree>
    <p:extLst>
      <p:ext uri="{BB962C8B-B14F-4D97-AF65-F5344CB8AC3E}">
        <p14:creationId xmlns:p14="http://schemas.microsoft.com/office/powerpoint/2010/main" val="371557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1995"/>
            <a:ext cx="9159077" cy="6869307"/>
          </a:xfr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230241"/>
          </a:xfrm>
        </p:spPr>
        <p:txBody>
          <a:bodyPr>
            <a:normAutofit/>
          </a:bodyPr>
          <a:lstStyle/>
          <a:p>
            <a:endParaRPr lang="fi-FI" sz="2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6E89-B07C-4971-A4B9-4A466057B191}" type="datetime1">
              <a:rPr lang="fi-FI" smtClean="0"/>
              <a:pPr/>
              <a:t>20.2.2017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189"/>
            <a:ext cx="2195736" cy="146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5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5614" y="764704"/>
            <a:ext cx="8412480" cy="1230241"/>
          </a:xfrm>
        </p:spPr>
        <p:txBody>
          <a:bodyPr>
            <a:normAutofit/>
          </a:bodyPr>
          <a:lstStyle/>
          <a:p>
            <a:r>
              <a:rPr lang="fi-FI" dirty="0" smtClean="0"/>
              <a:t>                  </a:t>
            </a:r>
            <a:r>
              <a:rPr lang="fi-FI" dirty="0" err="1" smtClean="0"/>
              <a:t>senkor</a:t>
            </a:r>
            <a:r>
              <a:rPr lang="fi-FI" dirty="0" smtClean="0"/>
              <a:t> 600 SC kuminalla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		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6E89-B07C-4971-A4B9-4A466057B191}" type="datetime1">
              <a:rPr lang="fi-FI" smtClean="0"/>
              <a:pPr/>
              <a:t>20.2.2017</a:t>
            </a:fld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915816" y="2204864"/>
            <a:ext cx="8627107" cy="4847154"/>
          </a:xfrm>
        </p:spPr>
        <p:txBody>
          <a:bodyPr>
            <a:normAutofit fontScale="92500" lnSpcReduction="20000"/>
          </a:bodyPr>
          <a:lstStyle/>
          <a:p>
            <a:endParaRPr lang="fi-FI" sz="1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i-FI" sz="2200" dirty="0" err="1" smtClean="0">
                <a:solidFill>
                  <a:schemeClr val="tx1"/>
                </a:solidFill>
              </a:rPr>
              <a:t>Minor</a:t>
            </a:r>
            <a:r>
              <a:rPr lang="fi-FI" sz="2200" dirty="0" smtClean="0">
                <a:solidFill>
                  <a:schemeClr val="tx1"/>
                </a:solidFill>
              </a:rPr>
              <a:t> </a:t>
            </a:r>
            <a:r>
              <a:rPr lang="fi-FI" sz="2200" dirty="0" err="1" smtClean="0">
                <a:solidFill>
                  <a:schemeClr val="tx1"/>
                </a:solidFill>
              </a:rPr>
              <a:t>Use</a:t>
            </a:r>
            <a:r>
              <a:rPr lang="fi-FI" sz="2200" dirty="0" smtClean="0">
                <a:solidFill>
                  <a:schemeClr val="tx1"/>
                </a:solidFill>
              </a:rPr>
              <a:t> lupa kuminalle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i-FI" sz="2200" dirty="0">
                <a:solidFill>
                  <a:schemeClr val="tx1"/>
                </a:solidFill>
              </a:rPr>
              <a:t>k</a:t>
            </a:r>
            <a:r>
              <a:rPr lang="fi-FI" sz="2200" dirty="0" smtClean="0">
                <a:solidFill>
                  <a:schemeClr val="tx1"/>
                </a:solidFill>
              </a:rPr>
              <a:t>äyttö k</a:t>
            </a:r>
            <a:r>
              <a:rPr lang="fi-FI" sz="2200" b="0" dirty="0" smtClean="0">
                <a:solidFill>
                  <a:schemeClr val="tx1"/>
                </a:solidFill>
              </a:rPr>
              <a:t>ylvövuoden keväällä </a:t>
            </a:r>
          </a:p>
          <a:p>
            <a:pPr marL="0" indent="0">
              <a:buNone/>
            </a:pPr>
            <a:r>
              <a:rPr lang="fi-FI" sz="2200" dirty="0" smtClean="0">
                <a:solidFill>
                  <a:schemeClr val="tx1"/>
                </a:solidFill>
              </a:rPr>
              <a:t>   </a:t>
            </a:r>
            <a:r>
              <a:rPr lang="fi-FI" sz="2200" b="0" u="sng" dirty="0" smtClean="0">
                <a:solidFill>
                  <a:schemeClr val="tx1"/>
                </a:solidFill>
              </a:rPr>
              <a:t>ennen taimettumista</a:t>
            </a:r>
            <a:endParaRPr lang="fi-FI" sz="2200" dirty="0" smtClean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i-FI" sz="2200" dirty="0">
                <a:solidFill>
                  <a:schemeClr val="tx1"/>
                </a:solidFill>
              </a:rPr>
              <a:t>t</a:t>
            </a:r>
            <a:r>
              <a:rPr lang="fi-FI" sz="2200" b="0" dirty="0" smtClean="0">
                <a:solidFill>
                  <a:schemeClr val="tx1"/>
                </a:solidFill>
              </a:rPr>
              <a:t>ehon laajentamiseksi käytetään yhdessä </a:t>
            </a:r>
          </a:p>
          <a:p>
            <a:pPr marL="0" indent="0">
              <a:buNone/>
            </a:pPr>
            <a:r>
              <a:rPr lang="fi-FI" sz="2200" dirty="0">
                <a:solidFill>
                  <a:schemeClr val="tx1"/>
                </a:solidFill>
              </a:rPr>
              <a:t> </a:t>
            </a:r>
            <a:r>
              <a:rPr lang="fi-FI" sz="2200" dirty="0" smtClean="0">
                <a:solidFill>
                  <a:schemeClr val="tx1"/>
                </a:solidFill>
              </a:rPr>
              <a:t>  </a:t>
            </a:r>
            <a:r>
              <a:rPr lang="fi-FI" sz="2200" b="0" dirty="0" err="1" smtClean="0">
                <a:solidFill>
                  <a:schemeClr val="tx1"/>
                </a:solidFill>
              </a:rPr>
              <a:t>Fenix-</a:t>
            </a:r>
            <a:r>
              <a:rPr lang="fi-FI" sz="2200" b="0" dirty="0" smtClean="0">
                <a:solidFill>
                  <a:schemeClr val="tx1"/>
                </a:solidFill>
              </a:rPr>
              <a:t> valmisteen kanssa</a:t>
            </a:r>
          </a:p>
          <a:p>
            <a:pPr>
              <a:buFont typeface="Wingdings" panose="05000000000000000000" pitchFamily="2" charset="2"/>
              <a:buChar char="v"/>
            </a:pPr>
            <a:endParaRPr lang="fi-FI" sz="1800" b="0" dirty="0" smtClean="0"/>
          </a:p>
          <a:p>
            <a:pPr marL="0" indent="0">
              <a:buNone/>
            </a:pPr>
            <a:endParaRPr lang="fi-FI" sz="2400" dirty="0" smtClean="0"/>
          </a:p>
          <a:p>
            <a:pPr marL="0" indent="0">
              <a:buNone/>
            </a:pPr>
            <a:r>
              <a:rPr lang="fi-FI" sz="3000" dirty="0" smtClean="0"/>
              <a:t> </a:t>
            </a:r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dirty="0" smtClean="0"/>
              <a:t>	</a:t>
            </a:r>
            <a:endParaRPr lang="fi-FI" sz="2400" dirty="0"/>
          </a:p>
          <a:p>
            <a:pPr marL="0" indent="0">
              <a:buNone/>
            </a:pPr>
            <a:endParaRPr lang="fi-FI" sz="2800" dirty="0" smtClean="0"/>
          </a:p>
          <a:p>
            <a:pPr marL="0" indent="0">
              <a:buNone/>
            </a:pPr>
            <a:r>
              <a:rPr lang="fi-FI" sz="2800" dirty="0"/>
              <a:t>	</a:t>
            </a:r>
            <a:r>
              <a:rPr lang="fi-FI" sz="2800" dirty="0" smtClean="0"/>
              <a:t>	</a:t>
            </a:r>
            <a:endParaRPr lang="fi-FI" sz="28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" y="1534768"/>
            <a:ext cx="2542899" cy="468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5614" y="764704"/>
            <a:ext cx="8412480" cy="1230241"/>
          </a:xfrm>
        </p:spPr>
        <p:txBody>
          <a:bodyPr/>
          <a:lstStyle/>
          <a:p>
            <a:r>
              <a:rPr lang="fi-FI" dirty="0" smtClean="0"/>
              <a:t>       	        </a:t>
            </a:r>
            <a:r>
              <a:rPr lang="fi-FI" dirty="0" err="1" smtClean="0"/>
              <a:t>Senkor</a:t>
            </a:r>
            <a:r>
              <a:rPr lang="fi-FI" dirty="0" smtClean="0"/>
              <a:t> 600 SC Kuminalla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		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6E89-B07C-4971-A4B9-4A466057B191}" type="datetime1">
              <a:rPr lang="fi-FI" smtClean="0"/>
              <a:pPr/>
              <a:t>20.2.2017</a:t>
            </a:fld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31640" y="1844824"/>
            <a:ext cx="8412480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2400" dirty="0" smtClean="0"/>
          </a:p>
          <a:p>
            <a:pPr marL="0" indent="0">
              <a:buNone/>
            </a:pPr>
            <a:r>
              <a:rPr lang="fi-FI" sz="3000" dirty="0" smtClean="0"/>
              <a:t> </a:t>
            </a:r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dirty="0" smtClean="0"/>
              <a:t>	</a:t>
            </a:r>
            <a:endParaRPr lang="fi-FI" sz="2400" dirty="0"/>
          </a:p>
          <a:p>
            <a:pPr marL="0" indent="0">
              <a:buNone/>
            </a:pPr>
            <a:endParaRPr lang="fi-FI" sz="2800" dirty="0" smtClean="0"/>
          </a:p>
          <a:p>
            <a:pPr marL="0" indent="0">
              <a:buNone/>
            </a:pPr>
            <a:r>
              <a:rPr lang="fi-FI" sz="2800" dirty="0"/>
              <a:t>	</a:t>
            </a:r>
            <a:r>
              <a:rPr lang="fi-FI" sz="2800" dirty="0" smtClean="0"/>
              <a:t>	</a:t>
            </a:r>
            <a:endParaRPr lang="fi-FI" sz="28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" y="-14990"/>
            <a:ext cx="9144000" cy="6237312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467544" y="5273324"/>
            <a:ext cx="5328592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000" dirty="0" smtClean="0">
                <a:solidFill>
                  <a:schemeClr val="bg1"/>
                </a:solidFill>
              </a:rPr>
              <a:t>Runsaat sateet kevyillä kivennäismailla   </a:t>
            </a:r>
          </a:p>
          <a:p>
            <a:r>
              <a:rPr lang="fi-FI" sz="2000" dirty="0">
                <a:solidFill>
                  <a:schemeClr val="bg1"/>
                </a:solidFill>
              </a:rPr>
              <a:t>o</a:t>
            </a:r>
            <a:r>
              <a:rPr lang="fi-FI" sz="2000" dirty="0" smtClean="0">
                <a:solidFill>
                  <a:schemeClr val="bg1"/>
                </a:solidFill>
              </a:rPr>
              <a:t>vat riski </a:t>
            </a:r>
            <a:r>
              <a:rPr lang="fi-FI" sz="2000" dirty="0" err="1" smtClean="0">
                <a:solidFill>
                  <a:schemeClr val="bg1"/>
                </a:solidFill>
              </a:rPr>
              <a:t>Senkorin</a:t>
            </a:r>
            <a:r>
              <a:rPr lang="fi-FI" sz="2000" dirty="0" smtClean="0">
                <a:solidFill>
                  <a:schemeClr val="bg1"/>
                </a:solidFill>
              </a:rPr>
              <a:t> käytölle  </a:t>
            </a:r>
            <a:endParaRPr lang="fi-FI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5614" y="764704"/>
            <a:ext cx="8412480" cy="1230241"/>
          </a:xfrm>
        </p:spPr>
        <p:txBody>
          <a:bodyPr/>
          <a:lstStyle/>
          <a:p>
            <a:r>
              <a:rPr lang="fi-FI" dirty="0" smtClean="0"/>
              <a:t>       	        </a:t>
            </a:r>
            <a:r>
              <a:rPr lang="fi-FI" dirty="0" err="1" smtClean="0"/>
              <a:t>senkor</a:t>
            </a:r>
            <a:r>
              <a:rPr lang="fi-FI" dirty="0" smtClean="0"/>
              <a:t> 600 SC kuminalla</a:t>
            </a:r>
            <a:br>
              <a:rPr lang="fi-FI" dirty="0" smtClean="0"/>
            </a:br>
            <a:r>
              <a:rPr lang="fi-FI" dirty="0" smtClean="0"/>
              <a:t>			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		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6E89-B07C-4971-A4B9-4A466057B191}" type="datetime1">
              <a:rPr lang="fi-FI" smtClean="0"/>
              <a:pPr/>
              <a:t>20.2.2017</a:t>
            </a:fld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915816" y="1994945"/>
            <a:ext cx="8712968" cy="48630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sz="2400" dirty="0" smtClean="0">
                <a:solidFill>
                  <a:schemeClr val="tx1"/>
                </a:solidFill>
              </a:rPr>
              <a:t>   </a:t>
            </a:r>
            <a:r>
              <a:rPr lang="fi-FI" sz="2400" b="1" dirty="0" smtClean="0">
                <a:solidFill>
                  <a:schemeClr val="tx1"/>
                </a:solidFill>
              </a:rPr>
              <a:t>KAHDEN VUODEN KOKEMUSTEN JÄLKEEN</a:t>
            </a:r>
          </a:p>
          <a:p>
            <a:pPr marL="0" indent="0">
              <a:buNone/>
            </a:pPr>
            <a:r>
              <a:rPr lang="fi-FI" sz="2400" dirty="0" smtClean="0">
                <a:solidFill>
                  <a:schemeClr val="tx1"/>
                </a:solidFill>
              </a:rPr>
              <a:t>       </a:t>
            </a:r>
          </a:p>
          <a:p>
            <a:pPr marL="0" indent="0">
              <a:buNone/>
            </a:pPr>
            <a:r>
              <a:rPr lang="fi-FI" sz="3400" dirty="0" smtClean="0">
                <a:solidFill>
                  <a:schemeClr val="tx1"/>
                </a:solidFill>
              </a:rPr>
              <a:t>        </a:t>
            </a:r>
            <a:r>
              <a:rPr lang="fi-FI" sz="3400" dirty="0" smtClean="0">
                <a:solidFill>
                  <a:srgbClr val="FF0000"/>
                </a:solidFill>
              </a:rPr>
              <a:t>Käyttöä ei suositella </a:t>
            </a:r>
          </a:p>
          <a:p>
            <a:pPr marL="0" indent="0">
              <a:buNone/>
            </a:pPr>
            <a:r>
              <a:rPr lang="fi-FI" sz="3400" dirty="0">
                <a:solidFill>
                  <a:srgbClr val="FF0000"/>
                </a:solidFill>
              </a:rPr>
              <a:t> </a:t>
            </a:r>
            <a:r>
              <a:rPr lang="fi-FI" sz="3400" dirty="0" smtClean="0">
                <a:solidFill>
                  <a:srgbClr val="FF0000"/>
                </a:solidFill>
              </a:rPr>
              <a:t>       kivennäismailla</a:t>
            </a:r>
          </a:p>
          <a:p>
            <a:pPr marL="0" indent="0">
              <a:buNone/>
            </a:pPr>
            <a:endParaRPr lang="fi-FI" sz="3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3400" dirty="0" smtClean="0">
                <a:solidFill>
                  <a:srgbClr val="FF0000"/>
                </a:solidFill>
              </a:rPr>
              <a:t>        Savi- ja multamaille</a:t>
            </a:r>
          </a:p>
          <a:p>
            <a:pPr marL="0" indent="0">
              <a:buNone/>
            </a:pPr>
            <a:r>
              <a:rPr lang="fi-FI" sz="3400" dirty="0">
                <a:solidFill>
                  <a:srgbClr val="FF0000"/>
                </a:solidFill>
              </a:rPr>
              <a:t> </a:t>
            </a:r>
            <a:r>
              <a:rPr lang="fi-FI" sz="3400" dirty="0" smtClean="0">
                <a:solidFill>
                  <a:srgbClr val="FF0000"/>
                </a:solidFill>
              </a:rPr>
              <a:t>       tarkennettu ohjeistus</a:t>
            </a:r>
          </a:p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smtClean="0">
                <a:solidFill>
                  <a:schemeClr val="tx1"/>
                </a:solidFill>
              </a:rPr>
              <a:t>         - savimaat 0,15-0,25 l/ha</a:t>
            </a:r>
          </a:p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smtClean="0">
                <a:solidFill>
                  <a:schemeClr val="tx1"/>
                </a:solidFill>
              </a:rPr>
              <a:t>         - multamaat 0,25-0,3 l/ha</a:t>
            </a:r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dirty="0" smtClean="0"/>
              <a:t>	</a:t>
            </a:r>
            <a:endParaRPr lang="fi-FI" sz="2400" dirty="0"/>
          </a:p>
          <a:p>
            <a:pPr marL="0" indent="0">
              <a:buNone/>
            </a:pPr>
            <a:endParaRPr lang="fi-FI" sz="2800" dirty="0" smtClean="0"/>
          </a:p>
          <a:p>
            <a:pPr marL="0" indent="0">
              <a:buNone/>
            </a:pPr>
            <a:r>
              <a:rPr lang="fi-FI" sz="2800" dirty="0"/>
              <a:t>	</a:t>
            </a:r>
            <a:r>
              <a:rPr lang="fi-FI" sz="2800" dirty="0" smtClean="0"/>
              <a:t>	</a:t>
            </a:r>
            <a:endParaRPr lang="fi-FI" sz="28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" y="1548623"/>
            <a:ext cx="2542899" cy="4683986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2699792" y="1259468"/>
            <a:ext cx="450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>
                <a:solidFill>
                  <a:schemeClr val="accent1"/>
                </a:solidFill>
              </a:rPr>
              <a:t>Minor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Use</a:t>
            </a:r>
            <a:r>
              <a:rPr lang="fi-FI" dirty="0" smtClean="0">
                <a:solidFill>
                  <a:schemeClr val="accent1"/>
                </a:solidFill>
              </a:rPr>
              <a:t> käyttömäärä 0,25-0,3 l/ha</a:t>
            </a:r>
            <a:endParaRPr lang="fi-FI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6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12192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>
            <a:off x="1219200" y="34290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>
            <a:off x="1219200" y="617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>
            <a:off x="2895600" y="34290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>
            <a:off x="1219200" y="6172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1600200" y="54864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i-FI" altLang="fi-FI" sz="3200" b="1"/>
              <a:t>0</a:t>
            </a:r>
          </a:p>
        </p:txBody>
      </p:sp>
      <p:sp>
        <p:nvSpPr>
          <p:cNvPr id="32777" name="Text Box 12"/>
          <p:cNvSpPr txBox="1">
            <a:spLocks noChangeArrowheads="1"/>
          </p:cNvSpPr>
          <p:nvPr/>
        </p:nvSpPr>
        <p:spPr bwMode="auto">
          <a:xfrm>
            <a:off x="2133600" y="5486400"/>
            <a:ext cx="692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i-FI" altLang="fi-FI" sz="3200" b="1"/>
              <a:t>0,5</a:t>
            </a:r>
          </a:p>
        </p:txBody>
      </p:sp>
      <p:sp>
        <p:nvSpPr>
          <p:cNvPr id="32778" name="Text Box 13"/>
          <p:cNvSpPr txBox="1">
            <a:spLocks noChangeArrowheads="1"/>
          </p:cNvSpPr>
          <p:nvPr/>
        </p:nvSpPr>
        <p:spPr bwMode="auto">
          <a:xfrm>
            <a:off x="3124200" y="54864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i-FI" altLang="fi-FI" sz="3200" b="1"/>
              <a:t>1</a:t>
            </a:r>
          </a:p>
        </p:txBody>
      </p:sp>
      <p:sp>
        <p:nvSpPr>
          <p:cNvPr id="32779" name="Text Box 14"/>
          <p:cNvSpPr txBox="1">
            <a:spLocks noChangeArrowheads="1"/>
          </p:cNvSpPr>
          <p:nvPr/>
        </p:nvSpPr>
        <p:spPr bwMode="auto">
          <a:xfrm>
            <a:off x="3962400" y="54864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i-FI" altLang="fi-FI" sz="3200" b="1"/>
              <a:t>2</a:t>
            </a:r>
          </a:p>
        </p:txBody>
      </p:sp>
      <p:sp>
        <p:nvSpPr>
          <p:cNvPr id="32780" name="Text Box 15"/>
          <p:cNvSpPr txBox="1">
            <a:spLocks noChangeArrowheads="1"/>
          </p:cNvSpPr>
          <p:nvPr/>
        </p:nvSpPr>
        <p:spPr bwMode="auto">
          <a:xfrm>
            <a:off x="4648200" y="5486400"/>
            <a:ext cx="692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i-FI" altLang="fi-FI" sz="3200" b="1"/>
              <a:t>2,5</a:t>
            </a:r>
          </a:p>
        </p:txBody>
      </p:sp>
      <p:sp>
        <p:nvSpPr>
          <p:cNvPr id="32781" name="Text Box 16"/>
          <p:cNvSpPr txBox="1">
            <a:spLocks noChangeArrowheads="1"/>
          </p:cNvSpPr>
          <p:nvPr/>
        </p:nvSpPr>
        <p:spPr bwMode="auto">
          <a:xfrm>
            <a:off x="6918325" y="5527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32782" name="Text Box 18"/>
          <p:cNvSpPr txBox="1">
            <a:spLocks noChangeArrowheads="1"/>
          </p:cNvSpPr>
          <p:nvPr/>
        </p:nvSpPr>
        <p:spPr bwMode="auto">
          <a:xfrm>
            <a:off x="6858000" y="54864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i-FI" altLang="fi-FI" sz="3200" b="1"/>
              <a:t>5</a:t>
            </a:r>
          </a:p>
        </p:txBody>
      </p:sp>
      <p:sp>
        <p:nvSpPr>
          <p:cNvPr id="32783" name="Text Box 19"/>
          <p:cNvSpPr txBox="1">
            <a:spLocks noChangeArrowheads="1"/>
          </p:cNvSpPr>
          <p:nvPr/>
        </p:nvSpPr>
        <p:spPr bwMode="auto">
          <a:xfrm>
            <a:off x="5791200" y="5486400"/>
            <a:ext cx="692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i-FI" altLang="fi-FI" sz="3200" b="1"/>
              <a:t>3,5</a:t>
            </a:r>
          </a:p>
        </p:txBody>
      </p:sp>
      <p:sp>
        <p:nvSpPr>
          <p:cNvPr id="32784" name="Text Box 20"/>
          <p:cNvSpPr txBox="1">
            <a:spLocks noChangeArrowheads="1"/>
          </p:cNvSpPr>
          <p:nvPr/>
        </p:nvSpPr>
        <p:spPr bwMode="auto">
          <a:xfrm>
            <a:off x="2392004" y="6279703"/>
            <a:ext cx="3764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i-FI" altLang="fi-FI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Torjunta-ajankohdat</a:t>
            </a:r>
          </a:p>
        </p:txBody>
      </p:sp>
      <p:sp>
        <p:nvSpPr>
          <p:cNvPr id="32785" name="Text Box 30"/>
          <p:cNvSpPr txBox="1">
            <a:spLocks noChangeArrowheads="1"/>
          </p:cNvSpPr>
          <p:nvPr/>
        </p:nvSpPr>
        <p:spPr bwMode="auto">
          <a:xfrm>
            <a:off x="3302535" y="1557338"/>
            <a:ext cx="15071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i-FI" altLang="fi-FI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Fenix</a:t>
            </a:r>
            <a:r>
              <a:rPr lang="fi-FI" altLang="fi-FI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</a:p>
          <a:p>
            <a:pPr eaLnBrk="1" hangingPunct="1"/>
            <a:r>
              <a:rPr lang="fi-FI" altLang="fi-FI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Goltix</a:t>
            </a:r>
            <a:r>
              <a:rPr lang="fi-FI" altLang="fi-FI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</a:p>
          <a:p>
            <a:pPr eaLnBrk="1" hangingPunct="1"/>
            <a:r>
              <a:rPr lang="fi-FI" altLang="fi-FI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Lentagran</a:t>
            </a:r>
            <a:endParaRPr lang="fi-FI" altLang="fi-FI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786" name="Tekstikehys 20"/>
          <p:cNvSpPr txBox="1">
            <a:spLocks noChangeArrowheads="1"/>
          </p:cNvSpPr>
          <p:nvPr/>
        </p:nvSpPr>
        <p:spPr bwMode="auto">
          <a:xfrm>
            <a:off x="1024786" y="1588530"/>
            <a:ext cx="192552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i-FI" altLang="fi-FI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Roundup ACE</a:t>
            </a:r>
            <a:endParaRPr lang="fi-FI" altLang="fi-FI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fi-FI" altLang="fi-FI" sz="1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Fenix</a:t>
            </a:r>
            <a:r>
              <a:rPr lang="fi-FI" altLang="fi-FI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</a:t>
            </a:r>
            <a:endParaRPr lang="fi-FI" altLang="fi-FI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fi-FI" altLang="fi-FI" sz="1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Goltix</a:t>
            </a:r>
            <a:r>
              <a:rPr lang="fi-FI" altLang="fi-FI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i-FI" altLang="fi-FI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fi-FI" altLang="fi-FI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altLang="fi-FI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tai</a:t>
            </a:r>
          </a:p>
          <a:p>
            <a:pPr eaLnBrk="1" hangingPunct="1"/>
            <a:r>
              <a:rPr lang="fi-FI" altLang="fi-FI" sz="1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Senkor</a:t>
            </a:r>
            <a:r>
              <a:rPr lang="fi-FI" altLang="fi-FI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eaLnBrk="1" hangingPunct="1"/>
            <a:r>
              <a:rPr lang="fi-FI" altLang="fi-FI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altLang="fi-FI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fi-FI" altLang="fi-FI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tai</a:t>
            </a:r>
          </a:p>
          <a:p>
            <a:pPr eaLnBrk="1" hangingPunct="1"/>
            <a:r>
              <a:rPr lang="fi-FI" altLang="fi-FI" sz="1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Stomp</a:t>
            </a:r>
            <a:endParaRPr lang="fi-FI" altLang="fi-FI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Alanuoli 21"/>
          <p:cNvSpPr/>
          <p:nvPr/>
        </p:nvSpPr>
        <p:spPr>
          <a:xfrm>
            <a:off x="611188" y="1628775"/>
            <a:ext cx="504825" cy="2736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3" name="Alanuoli 22"/>
          <p:cNvSpPr/>
          <p:nvPr/>
        </p:nvSpPr>
        <p:spPr>
          <a:xfrm>
            <a:off x="2934097" y="1628775"/>
            <a:ext cx="485775" cy="1584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32789" name="Tekstikehys 23"/>
          <p:cNvSpPr txBox="1">
            <a:spLocks noChangeArrowheads="1"/>
          </p:cNvSpPr>
          <p:nvPr/>
        </p:nvSpPr>
        <p:spPr bwMode="auto">
          <a:xfrm>
            <a:off x="4932040" y="63079"/>
            <a:ext cx="15071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i-FI" altLang="fi-FI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Fenix</a:t>
            </a:r>
            <a:r>
              <a:rPr lang="fi-FI" altLang="fi-FI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</a:p>
          <a:p>
            <a:pPr eaLnBrk="1" hangingPunct="1"/>
            <a:r>
              <a:rPr lang="fi-FI" altLang="fi-FI" sz="1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Goltix</a:t>
            </a:r>
            <a:r>
              <a:rPr lang="fi-FI" altLang="fi-FI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</a:t>
            </a:r>
          </a:p>
          <a:p>
            <a:pPr eaLnBrk="1" hangingPunct="1"/>
            <a:r>
              <a:rPr lang="fi-FI" altLang="fi-FI" sz="1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Lentagran</a:t>
            </a:r>
            <a:endParaRPr lang="fi-FI" altLang="fi-FI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Alanuoli 24"/>
          <p:cNvSpPr/>
          <p:nvPr/>
        </p:nvSpPr>
        <p:spPr>
          <a:xfrm>
            <a:off x="4572000" y="188913"/>
            <a:ext cx="431800" cy="1368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32791" name="Tekstikehys 25"/>
          <p:cNvSpPr txBox="1">
            <a:spLocks noChangeArrowheads="1"/>
          </p:cNvSpPr>
          <p:nvPr/>
        </p:nvSpPr>
        <p:spPr bwMode="auto">
          <a:xfrm>
            <a:off x="6948488" y="188913"/>
            <a:ext cx="18261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i-FI" altLang="fi-FI" sz="1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Matrigon</a:t>
            </a:r>
            <a:endParaRPr lang="fi-FI" altLang="fi-FI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fi-FI" altLang="fi-FI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kuminan</a:t>
            </a:r>
          </a:p>
          <a:p>
            <a:pPr eaLnBrk="1" hangingPunct="1"/>
            <a:r>
              <a:rPr lang="fi-FI" altLang="fi-FI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altLang="fi-FI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7- lehtiaste</a:t>
            </a:r>
            <a:endParaRPr lang="fi-FI" altLang="fi-FI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Alanuoli 26"/>
          <p:cNvSpPr/>
          <p:nvPr/>
        </p:nvSpPr>
        <p:spPr>
          <a:xfrm>
            <a:off x="8629230" y="312466"/>
            <a:ext cx="484187" cy="979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>
          <a:xfrm>
            <a:off x="355874" y="2132856"/>
            <a:ext cx="8640763" cy="1927225"/>
          </a:xfrm>
        </p:spPr>
        <p:txBody>
          <a:bodyPr/>
          <a:lstStyle/>
          <a:p>
            <a:pPr algn="l">
              <a:defRPr/>
            </a:pPr>
            <a:r>
              <a:rPr lang="fi-FI" sz="4000" dirty="0" smtClean="0"/>
              <a:t>Kasvinsuojelu kuminan</a:t>
            </a:r>
            <a:br>
              <a:rPr lang="fi-FI" sz="4000" dirty="0" smtClean="0"/>
            </a:br>
            <a:r>
              <a:rPr lang="fi-FI" sz="4000" dirty="0" smtClean="0"/>
              <a:t>perustamisvuonna</a:t>
            </a:r>
            <a:endParaRPr lang="fi-FI" sz="4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EF0052A-1F26-44AE-8B4A-54D4D7478D08}" type="datetime1">
              <a:rPr lang="fi-FI" smtClean="0"/>
              <a:pPr>
                <a:defRPr/>
              </a:pPr>
              <a:t>20.2.2017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067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6E89-B07C-4971-A4B9-4A466057B191}" type="datetime1">
              <a:rPr lang="fi-FI" smtClean="0"/>
              <a:pPr/>
              <a:t>20.2.2017</a:t>
            </a:fld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1331640" y="5805264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 </a:t>
            </a:r>
            <a:r>
              <a:rPr lang="fi-FI" dirty="0" smtClean="0"/>
              <a:t>        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6" name="Kuvan paikkamerkki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03" r="290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>
          <a:xfrm>
            <a:off x="1115616" y="2276872"/>
            <a:ext cx="8640763" cy="1927225"/>
          </a:xfrm>
        </p:spPr>
        <p:txBody>
          <a:bodyPr/>
          <a:lstStyle/>
          <a:p>
            <a:pPr algn="l">
              <a:defRPr/>
            </a:pPr>
            <a:r>
              <a:rPr lang="fi-FI" sz="4000" dirty="0" smtClean="0"/>
              <a:t>Juolavehnän torjunta</a:t>
            </a:r>
            <a:br>
              <a:rPr lang="fi-FI" sz="4000" dirty="0" smtClean="0"/>
            </a:br>
            <a:r>
              <a:rPr lang="fi-FI" sz="4000" dirty="0" smtClean="0"/>
              <a:t>perustamisvuonna</a:t>
            </a:r>
            <a:endParaRPr lang="fi-FI" sz="4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EF0052A-1F26-44AE-8B4A-54D4D7478D08}" type="datetime1">
              <a:rPr lang="fi-FI" smtClean="0"/>
              <a:pPr>
                <a:defRPr/>
              </a:pPr>
              <a:t>20.2.2017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57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  <a:r>
              <a:rPr lang="fi-FI" dirty="0" smtClean="0"/>
              <a:t>     Juolavehnän torjunnan oikea hetki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6E89-B07C-4971-A4B9-4A466057B191}" type="datetime1">
              <a:rPr lang="fi-FI" smtClean="0"/>
              <a:pPr/>
              <a:t>20.2.2017</a:t>
            </a:fld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534" y="1717396"/>
            <a:ext cx="6192912" cy="4497388"/>
          </a:xfrm>
        </p:spPr>
      </p:pic>
    </p:spTree>
    <p:extLst>
      <p:ext uri="{BB962C8B-B14F-4D97-AF65-F5344CB8AC3E}">
        <p14:creationId xmlns:p14="http://schemas.microsoft.com/office/powerpoint/2010/main" val="29858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		</a:t>
            </a:r>
            <a:r>
              <a:rPr lang="fi-FI" dirty="0"/>
              <a:t> </a:t>
            </a:r>
            <a:r>
              <a:rPr lang="fi-FI" dirty="0" smtClean="0"/>
              <a:t>    </a:t>
            </a:r>
            <a:r>
              <a:rPr lang="fi-FI" dirty="0" err="1" smtClean="0"/>
              <a:t>Targa</a:t>
            </a:r>
            <a:r>
              <a:rPr lang="fi-FI" dirty="0" smtClean="0"/>
              <a:t> Super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6E89-B07C-4971-A4B9-4A466057B191}" type="datetime1">
              <a:rPr lang="fi-FI" smtClean="0"/>
              <a:t>20.2.2017</a:t>
            </a:fld>
            <a:endParaRPr lang="fi-FI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63959"/>
            <a:ext cx="1821395" cy="286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2771800" y="1628800"/>
            <a:ext cx="5863465" cy="275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 smtClean="0"/>
              <a:t>Virallinen käyttösuositus kylvövuonna</a:t>
            </a:r>
          </a:p>
          <a:p>
            <a:r>
              <a:rPr lang="fi-FI" sz="2200" dirty="0"/>
              <a:t>j</a:t>
            </a:r>
            <a:r>
              <a:rPr lang="fi-FI" sz="2200" dirty="0" smtClean="0"/>
              <a:t>uolavehnän torjuntaan</a:t>
            </a:r>
          </a:p>
          <a:p>
            <a:endParaRPr lang="fi-FI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dirty="0" smtClean="0"/>
              <a:t>Käyttömäärää 3 l/ha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i-FI" dirty="0" smtClean="0"/>
              <a:t>On järkevää käyttää 2 l/ha + </a:t>
            </a:r>
            <a:r>
              <a:rPr lang="fi-FI" dirty="0" err="1" smtClean="0"/>
              <a:t>SitoPlus</a:t>
            </a:r>
            <a:r>
              <a:rPr lang="fi-FI" dirty="0" smtClean="0"/>
              <a:t> 0,2 l/ha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dirty="0" smtClean="0"/>
              <a:t>Hukkakauran torjunnassa 1 l/ha +</a:t>
            </a:r>
          </a:p>
          <a:p>
            <a:r>
              <a:rPr lang="fi-FI" dirty="0"/>
              <a:t> </a:t>
            </a:r>
            <a:r>
              <a:rPr lang="fi-FI" dirty="0" smtClean="0"/>
              <a:t>   </a:t>
            </a:r>
            <a:r>
              <a:rPr lang="fi-FI" dirty="0" err="1" smtClean="0"/>
              <a:t>SitoPlus</a:t>
            </a:r>
            <a:r>
              <a:rPr lang="fi-FI" dirty="0" smtClean="0"/>
              <a:t> 0,2 l/ha</a:t>
            </a:r>
          </a:p>
          <a:p>
            <a:pPr>
              <a:lnSpc>
                <a:spcPct val="150000"/>
              </a:lnSpc>
            </a:pPr>
            <a:endParaRPr lang="fi-FI" sz="2000" dirty="0" smtClean="0"/>
          </a:p>
        </p:txBody>
      </p:sp>
    </p:spTree>
    <p:extLst>
      <p:ext uri="{BB962C8B-B14F-4D97-AF65-F5344CB8AC3E}">
        <p14:creationId xmlns:p14="http://schemas.microsoft.com/office/powerpoint/2010/main" val="21123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Ruiskutussää on käyttömäärää tärkeämpi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6E89-B07C-4971-A4B9-4A466057B191}" type="datetime1">
              <a:rPr lang="fi-FI" smtClean="0"/>
              <a:pPr/>
              <a:t>20.2.2017</a:t>
            </a:fld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1331640" y="5805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71853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4015257" y="2978368"/>
            <a:ext cx="474488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- ilman suhteellinen kosteus (yli 70 %)</a:t>
            </a:r>
          </a:p>
          <a:p>
            <a:r>
              <a:rPr lang="fi-FI" dirty="0"/>
              <a:t> </a:t>
            </a:r>
            <a:r>
              <a:rPr lang="fi-FI" dirty="0" smtClean="0"/>
              <a:t> varmistaa hyvän tehon jo alhaisillakin</a:t>
            </a:r>
          </a:p>
          <a:p>
            <a:r>
              <a:rPr lang="fi-FI" dirty="0"/>
              <a:t> </a:t>
            </a:r>
            <a:r>
              <a:rPr lang="fi-FI" dirty="0" smtClean="0"/>
              <a:t> käyttömäärillä</a:t>
            </a:r>
          </a:p>
          <a:p>
            <a:pPr>
              <a:spcBef>
                <a:spcPts val="1200"/>
              </a:spcBef>
            </a:pPr>
            <a:r>
              <a:rPr lang="fi-FI" dirty="0" smtClean="0"/>
              <a:t>- paras ruiskutushetki on hyvin</a:t>
            </a:r>
          </a:p>
          <a:p>
            <a:r>
              <a:rPr lang="fi-FI" dirty="0"/>
              <a:t> </a:t>
            </a:r>
            <a:r>
              <a:rPr lang="fi-FI" dirty="0" smtClean="0"/>
              <a:t> aikainen aamu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550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>
          <a:xfrm>
            <a:off x="1115616" y="2276872"/>
            <a:ext cx="8640763" cy="1927225"/>
          </a:xfrm>
        </p:spPr>
        <p:txBody>
          <a:bodyPr/>
          <a:lstStyle/>
          <a:p>
            <a:pPr algn="l">
              <a:defRPr/>
            </a:pPr>
            <a:r>
              <a:rPr lang="fi-FI" sz="4000" dirty="0" smtClean="0"/>
              <a:t>Kasvinsuojelu kuminan</a:t>
            </a:r>
            <a:br>
              <a:rPr lang="fi-FI" sz="4000" dirty="0" smtClean="0"/>
            </a:br>
            <a:r>
              <a:rPr lang="fi-FI" sz="4000" dirty="0" smtClean="0"/>
              <a:t>satovuosina</a:t>
            </a:r>
            <a:endParaRPr lang="fi-FI" sz="4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EF0052A-1F26-44AE-8B4A-54D4D7478D08}" type="datetime1">
              <a:rPr lang="fi-FI" smtClean="0"/>
              <a:pPr>
                <a:defRPr/>
              </a:pPr>
              <a:t>20.2.2017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18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Satovuoden keväänä voidaan käyttää</a:t>
            </a:r>
            <a:br>
              <a:rPr lang="fi-FI" dirty="0" smtClean="0"/>
            </a:br>
            <a:r>
              <a:rPr lang="fi-FI" dirty="0" smtClean="0"/>
              <a:t>rikkakasville </a:t>
            </a:r>
            <a:r>
              <a:rPr lang="fi-FI" dirty="0" err="1" smtClean="0"/>
              <a:t>Goltix</a:t>
            </a:r>
            <a:r>
              <a:rPr lang="fi-FI" dirty="0" smtClean="0"/>
              <a:t> 70 WG -valmistetta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6E89-B07C-4971-A4B9-4A466057B191}" type="datetime1">
              <a:rPr lang="fi-FI" smtClean="0"/>
              <a:pPr/>
              <a:t>20.2.2017</a:t>
            </a:fld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i-FI" sz="2000" dirty="0" err="1" smtClean="0"/>
              <a:t>Kevätitoisten</a:t>
            </a:r>
            <a:r>
              <a:rPr lang="fi-FI" sz="2000" dirty="0" smtClean="0"/>
              <a:t> rikkakasvien torjuntaan, esim. savikka, pillike, linnunkaali, saunakukka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sz="2000" dirty="0" smtClean="0"/>
              <a:t>Aikainen käsittely</a:t>
            </a:r>
            <a:endParaRPr lang="fi-FI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fi-FI" sz="2000" dirty="0" smtClean="0"/>
              <a:t>Käyttömäärä 1,0-1,5 kg/ha</a:t>
            </a:r>
            <a:endParaRPr lang="fi-FI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fi-FI" sz="2000" dirty="0" smtClean="0"/>
              <a:t>Tehoaa vain </a:t>
            </a:r>
            <a:r>
              <a:rPr lang="fi-FI" sz="2000" dirty="0" err="1" smtClean="0"/>
              <a:t>kevätitoiseen</a:t>
            </a:r>
            <a:r>
              <a:rPr lang="fi-FI" sz="2000" dirty="0" smtClean="0"/>
              <a:t> saunakukkaan</a:t>
            </a:r>
            <a:endParaRPr lang="fi-FI" sz="2000" dirty="0"/>
          </a:p>
        </p:txBody>
      </p:sp>
      <p:sp>
        <p:nvSpPr>
          <p:cNvPr id="5" name="Tekstiruutu 4"/>
          <p:cNvSpPr txBox="1"/>
          <p:nvPr/>
        </p:nvSpPr>
        <p:spPr>
          <a:xfrm>
            <a:off x="1331640" y="5805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23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1257233" y="-39231"/>
            <a:ext cx="6627135" cy="10772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fi-FI" altLang="fi-FI" sz="32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Goltixin</a:t>
            </a:r>
            <a:r>
              <a:rPr lang="fi-FI" altLang="fi-FI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teho saunakukkaan</a:t>
            </a:r>
          </a:p>
          <a:p>
            <a:r>
              <a:rPr lang="fi-FI" altLang="fi-FI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fi-FI" altLang="fi-FI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atovuoden keväällä</a:t>
            </a:r>
            <a:endParaRPr lang="fi-FI" altLang="fi-FI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5076056" y="2708920"/>
            <a:ext cx="1458926" cy="52322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fi-FI" altLang="fi-FI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Tehoaa</a:t>
            </a:r>
            <a:endParaRPr lang="fi-FI" altLang="fi-FI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4235424" y="1628800"/>
            <a:ext cx="1653017" cy="52322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fi-FI" altLang="fi-FI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 tehoa</a:t>
            </a:r>
            <a:endParaRPr lang="fi-FI" altLang="fi-FI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>
          <a:xfrm>
            <a:off x="1115616" y="2276872"/>
            <a:ext cx="8640763" cy="1927225"/>
          </a:xfrm>
        </p:spPr>
        <p:txBody>
          <a:bodyPr/>
          <a:lstStyle/>
          <a:p>
            <a:pPr algn="l">
              <a:defRPr/>
            </a:pPr>
            <a:r>
              <a:rPr lang="fi-FI" sz="4000" dirty="0" smtClean="0"/>
              <a:t>Juolavehnän torjunta</a:t>
            </a:r>
            <a:br>
              <a:rPr lang="fi-FI" sz="4000" dirty="0" smtClean="0"/>
            </a:br>
            <a:r>
              <a:rPr lang="fi-FI" sz="4000" dirty="0" smtClean="0"/>
              <a:t>satovuosina</a:t>
            </a:r>
            <a:endParaRPr lang="fi-FI" sz="4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EF0052A-1F26-44AE-8B4A-54D4D7478D08}" type="datetime1">
              <a:rPr lang="fi-FI" smtClean="0"/>
              <a:pPr>
                <a:defRPr/>
              </a:pPr>
              <a:t>20.2.2017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740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		</a:t>
            </a:r>
            <a:r>
              <a:rPr lang="fi-FI" dirty="0"/>
              <a:t> </a:t>
            </a:r>
            <a:r>
              <a:rPr lang="fi-FI" dirty="0" smtClean="0"/>
              <a:t>    </a:t>
            </a:r>
            <a:r>
              <a:rPr lang="fi-FI" dirty="0" err="1" smtClean="0"/>
              <a:t>Targa</a:t>
            </a:r>
            <a:r>
              <a:rPr lang="fi-FI" dirty="0" smtClean="0"/>
              <a:t> Super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6E89-B07C-4971-A4B9-4A466057B191}" type="datetime1">
              <a:rPr lang="fi-FI" smtClean="0"/>
              <a:t>20.2.2017</a:t>
            </a:fld>
            <a:endParaRPr lang="fi-FI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63959"/>
            <a:ext cx="1821395" cy="286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2771800" y="1628800"/>
            <a:ext cx="5730736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 err="1" smtClean="0"/>
              <a:t>Targa</a:t>
            </a:r>
            <a:r>
              <a:rPr lang="fi-FI" sz="2200" dirty="0" smtClean="0"/>
              <a:t> Superilla ei ole vielä hyväksyttyä</a:t>
            </a:r>
          </a:p>
          <a:p>
            <a:r>
              <a:rPr lang="fi-FI" sz="2200" dirty="0"/>
              <a:t>k</a:t>
            </a:r>
            <a:r>
              <a:rPr lang="fi-FI" sz="2200" dirty="0" smtClean="0"/>
              <a:t>äyttölupaa satovuosina</a:t>
            </a:r>
          </a:p>
          <a:p>
            <a:endParaRPr lang="fi-FI" sz="2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i-FI" dirty="0" smtClean="0"/>
              <a:t>Lupa edellyttää jäämäkokeet </a:t>
            </a:r>
          </a:p>
          <a:p>
            <a:r>
              <a:rPr lang="fi-FI" dirty="0"/>
              <a:t> </a:t>
            </a:r>
            <a:r>
              <a:rPr lang="fi-FI" dirty="0" smtClean="0"/>
              <a:t>   vuosilta 2015-2016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i-FI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i-FI" dirty="0" smtClean="0"/>
              <a:t>Vuodelta 2015 jäämiä ei ollut,</a:t>
            </a:r>
          </a:p>
          <a:p>
            <a:r>
              <a:rPr lang="fi-FI" dirty="0"/>
              <a:t> </a:t>
            </a:r>
            <a:r>
              <a:rPr lang="fi-FI" dirty="0" smtClean="0"/>
              <a:t>   2016 ei vielä tuloksia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i-FI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i-FI" dirty="0" smtClean="0"/>
              <a:t>Haetaan hätälupaa vuodelle 2017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i-FI" sz="22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i-FI" sz="22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i-FI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i-FI" sz="2000" dirty="0" smtClean="0"/>
          </a:p>
        </p:txBody>
      </p:sp>
    </p:spTree>
    <p:extLst>
      <p:ext uri="{BB962C8B-B14F-4D97-AF65-F5344CB8AC3E}">
        <p14:creationId xmlns:p14="http://schemas.microsoft.com/office/powerpoint/2010/main" val="34467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08520" y="764704"/>
            <a:ext cx="8784976" cy="1230241"/>
          </a:xfrm>
        </p:spPr>
        <p:txBody>
          <a:bodyPr/>
          <a:lstStyle/>
          <a:p>
            <a:r>
              <a:rPr lang="fi-FI" dirty="0"/>
              <a:t> </a:t>
            </a:r>
            <a:r>
              <a:rPr lang="fi-FI" dirty="0" smtClean="0"/>
              <a:t>      kylvövuonna ratkaistaan tulevien </a:t>
            </a:r>
            <a:br>
              <a:rPr lang="fi-FI" dirty="0" smtClean="0"/>
            </a:br>
            <a:r>
              <a:rPr lang="fi-FI" dirty="0"/>
              <a:t> </a:t>
            </a:r>
            <a:r>
              <a:rPr lang="fi-FI" dirty="0" smtClean="0"/>
              <a:t>      satovuosien kuminasadot                 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6E89-B07C-4971-A4B9-4A466057B191}" type="datetime1">
              <a:rPr lang="fi-FI" smtClean="0"/>
              <a:pPr/>
              <a:t>20.2.2017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6" y="2558767"/>
            <a:ext cx="3240360" cy="2163530"/>
          </a:xfrm>
          <a:prstGeom prst="rect">
            <a:avLst/>
          </a:prstGeom>
        </p:spPr>
      </p:pic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107504" y="4005064"/>
            <a:ext cx="8412480" cy="44973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fi-FI" sz="1800" dirty="0" smtClean="0">
              <a:solidFill>
                <a:schemeClr val="tx1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3923928" y="1812859"/>
            <a:ext cx="505619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2400" dirty="0" smtClean="0"/>
          </a:p>
          <a:p>
            <a:endParaRPr lang="fi-FI" b="1" dirty="0"/>
          </a:p>
          <a:p>
            <a:r>
              <a:rPr lang="fi-FI" b="1" dirty="0" smtClean="0"/>
              <a:t>1. Kuminan tasainen taimettuminen</a:t>
            </a:r>
          </a:p>
          <a:p>
            <a:endParaRPr lang="fi-FI" dirty="0" smtClean="0"/>
          </a:p>
          <a:p>
            <a:endParaRPr lang="fi-FI" b="1" dirty="0" smtClean="0"/>
          </a:p>
          <a:p>
            <a:r>
              <a:rPr lang="fi-FI" b="1" dirty="0" smtClean="0"/>
              <a:t>2. Rikkakasvitorjunnan onnistuminen</a:t>
            </a:r>
          </a:p>
        </p:txBody>
      </p:sp>
      <p:sp>
        <p:nvSpPr>
          <p:cNvPr id="8" name="Alanuoli 7"/>
          <p:cNvSpPr/>
          <p:nvPr/>
        </p:nvSpPr>
        <p:spPr>
          <a:xfrm>
            <a:off x="6142228" y="3875983"/>
            <a:ext cx="242316" cy="765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/>
          <p:cNvSpPr txBox="1"/>
          <p:nvPr/>
        </p:nvSpPr>
        <p:spPr>
          <a:xfrm>
            <a:off x="4375596" y="4865036"/>
            <a:ext cx="4485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>
                <a:solidFill>
                  <a:srgbClr val="FF0000"/>
                </a:solidFill>
              </a:rPr>
              <a:t>Rikkakasvien torjunta pitää</a:t>
            </a:r>
          </a:p>
          <a:p>
            <a:r>
              <a:rPr lang="fi-FI" b="1" dirty="0">
                <a:solidFill>
                  <a:srgbClr val="FF0000"/>
                </a:solidFill>
              </a:rPr>
              <a:t>n</a:t>
            </a:r>
            <a:r>
              <a:rPr lang="fi-FI" b="1" dirty="0" smtClean="0">
                <a:solidFill>
                  <a:srgbClr val="FF0000"/>
                </a:solidFill>
              </a:rPr>
              <a:t>ähdä </a:t>
            </a:r>
            <a:r>
              <a:rPr lang="fi-FI" b="1" u="sng" dirty="0" smtClean="0">
                <a:solidFill>
                  <a:srgbClr val="FF0000"/>
                </a:solidFill>
              </a:rPr>
              <a:t>investointina</a:t>
            </a:r>
            <a:r>
              <a:rPr lang="fi-FI" b="1" dirty="0" smtClean="0">
                <a:solidFill>
                  <a:srgbClr val="FF0000"/>
                </a:solidFill>
              </a:rPr>
              <a:t> satovuosille!</a:t>
            </a:r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479620" y="4851378"/>
            <a:ext cx="3194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Viljelijän Berner on</a:t>
            </a:r>
          </a:p>
          <a:p>
            <a:r>
              <a:rPr lang="fi-FI" dirty="0"/>
              <a:t>m</a:t>
            </a:r>
            <a:r>
              <a:rPr lang="fi-FI" dirty="0" smtClean="0"/>
              <a:t>onina vuosina testannut</a:t>
            </a:r>
          </a:p>
          <a:p>
            <a:r>
              <a:rPr lang="fi-FI" dirty="0"/>
              <a:t>k</a:t>
            </a:r>
            <a:r>
              <a:rPr lang="fi-FI" dirty="0" smtClean="0"/>
              <a:t>ylvövuoden rikkakasvien</a:t>
            </a:r>
          </a:p>
          <a:p>
            <a:r>
              <a:rPr lang="fi-FI" dirty="0" smtClean="0"/>
              <a:t>torjuntaa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		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6E89-B07C-4971-A4B9-4A466057B191}" type="datetime1">
              <a:rPr lang="fi-FI" smtClean="0"/>
              <a:t>20.2.2017</a:t>
            </a:fld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3232"/>
            <a:ext cx="9163442" cy="792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225159" y="5651956"/>
            <a:ext cx="369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Juolavehnä hyvä torjuntahetki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		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6E89-B07C-4971-A4B9-4A466057B191}" type="datetime1">
              <a:rPr lang="fi-FI" smtClean="0"/>
              <a:t>20.2.2017</a:t>
            </a:fld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2771800" y="1628800"/>
            <a:ext cx="53091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22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i-FI" sz="22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i-FI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i-FI" sz="2000" dirty="0" smtClean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417117" cy="6237312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395536" y="5661248"/>
            <a:ext cx="836500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i-FI" dirty="0" smtClean="0"/>
              <a:t>Somero 2.8.2016 </a:t>
            </a:r>
            <a:r>
              <a:rPr lang="fi-FI" dirty="0" err="1" smtClean="0"/>
              <a:t>Targa</a:t>
            </a:r>
            <a:r>
              <a:rPr lang="fi-FI" dirty="0" smtClean="0"/>
              <a:t> 1,25 l/ha + </a:t>
            </a:r>
            <a:r>
              <a:rPr lang="fi-FI" dirty="0" err="1" smtClean="0"/>
              <a:t>SitoPlus</a:t>
            </a:r>
            <a:r>
              <a:rPr lang="fi-FI" dirty="0" smtClean="0"/>
              <a:t> 0,2 l/ha + </a:t>
            </a:r>
            <a:r>
              <a:rPr lang="fi-FI" dirty="0" err="1" smtClean="0"/>
              <a:t>Zoom</a:t>
            </a:r>
            <a:r>
              <a:rPr lang="fi-FI" dirty="0" smtClean="0"/>
              <a:t> 1,5 l/ha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38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	</a:t>
            </a:r>
            <a:r>
              <a:rPr lang="fi-FI" dirty="0"/>
              <a:t> </a:t>
            </a:r>
            <a:r>
              <a:rPr lang="fi-FI" dirty="0" smtClean="0"/>
              <a:t>          kuminakoin torjunta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6E89-B07C-4971-A4B9-4A466057B191}" type="datetime1">
              <a:rPr lang="fi-FI" smtClean="0"/>
              <a:pPr/>
              <a:t>20.2.2017</a:t>
            </a:fld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2909138" y="314096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>
              <a:solidFill>
                <a:prstClr val="black"/>
              </a:solidFill>
            </a:endParaRPr>
          </a:p>
          <a:p>
            <a:endParaRPr lang="fi-FI" dirty="0" smtClean="0">
              <a:solidFill>
                <a:prstClr val="black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7" name="Kuva 6" descr="Kuminak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89" y="1612024"/>
            <a:ext cx="7505715" cy="461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12480" cy="1230241"/>
          </a:xfrm>
        </p:spPr>
        <p:txBody>
          <a:bodyPr/>
          <a:lstStyle/>
          <a:p>
            <a:r>
              <a:rPr lang="fi-FI" dirty="0" smtClean="0"/>
              <a:t>	</a:t>
            </a:r>
            <a:r>
              <a:rPr lang="fi-FI" dirty="0" err="1" smtClean="0"/>
              <a:t>kuminakoi</a:t>
            </a:r>
            <a:r>
              <a:rPr lang="fi-FI" dirty="0" smtClean="0"/>
              <a:t> voi tuhota koko sadon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6E89-B07C-4971-A4B9-4A466057B191}" type="datetime1">
              <a:rPr lang="fi-FI" smtClean="0"/>
              <a:pPr/>
              <a:t>20.2.2017</a:t>
            </a:fld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3021003" y="2060848"/>
            <a:ext cx="5697714" cy="340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dirty="0">
                <a:solidFill>
                  <a:prstClr val="black"/>
                </a:solidFill>
              </a:rPr>
              <a:t>a</a:t>
            </a:r>
            <a:r>
              <a:rPr lang="fi-FI" dirty="0" smtClean="0">
                <a:solidFill>
                  <a:prstClr val="black"/>
                </a:solidFill>
              </a:rPr>
              <a:t>ikuiset koiperhoset talvehtivat </a:t>
            </a:r>
          </a:p>
          <a:p>
            <a:pPr>
              <a:spcAft>
                <a:spcPts val="1200"/>
              </a:spcAft>
            </a:pPr>
            <a:r>
              <a:rPr lang="fi-FI" dirty="0">
                <a:solidFill>
                  <a:prstClr val="black"/>
                </a:solidFill>
              </a:rPr>
              <a:t> </a:t>
            </a:r>
            <a:r>
              <a:rPr lang="fi-FI" dirty="0" smtClean="0">
                <a:solidFill>
                  <a:prstClr val="black"/>
                </a:solidFill>
              </a:rPr>
              <a:t>   kuminapellossa tai pientareilla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fi-FI" dirty="0">
                <a:solidFill>
                  <a:prstClr val="black"/>
                </a:solidFill>
              </a:rPr>
              <a:t>k</a:t>
            </a:r>
            <a:r>
              <a:rPr lang="fi-FI" dirty="0" smtClean="0">
                <a:solidFill>
                  <a:prstClr val="black"/>
                </a:solidFill>
              </a:rPr>
              <a:t>eväällä ilmojen lämmetessä perhoset</a:t>
            </a:r>
          </a:p>
          <a:p>
            <a:r>
              <a:rPr lang="fi-FI" dirty="0" smtClean="0">
                <a:solidFill>
                  <a:prstClr val="black"/>
                </a:solidFill>
              </a:rPr>
              <a:t>    lähtevät etsimään pariutumiskumppania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fi-FI" dirty="0" smtClean="0">
                <a:solidFill>
                  <a:prstClr val="black"/>
                </a:solidFill>
              </a:rPr>
              <a:t>toukat kuoriutuvat kun tehoisa lämpösumma</a:t>
            </a:r>
          </a:p>
          <a:p>
            <a:r>
              <a:rPr lang="fi-FI" dirty="0">
                <a:solidFill>
                  <a:prstClr val="black"/>
                </a:solidFill>
              </a:rPr>
              <a:t> </a:t>
            </a:r>
            <a:r>
              <a:rPr lang="fi-FI" dirty="0" smtClean="0">
                <a:solidFill>
                  <a:prstClr val="black"/>
                </a:solidFill>
              </a:rPr>
              <a:t>   ylittää 130 astetta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fi-FI" dirty="0">
                <a:solidFill>
                  <a:prstClr val="black"/>
                </a:solidFill>
              </a:rPr>
              <a:t>t</a:t>
            </a:r>
            <a:r>
              <a:rPr lang="fi-FI" dirty="0" smtClean="0">
                <a:solidFill>
                  <a:prstClr val="black"/>
                </a:solidFill>
              </a:rPr>
              <a:t>oukat vahingoittavat kuminaa syömällä</a:t>
            </a:r>
          </a:p>
          <a:p>
            <a:r>
              <a:rPr lang="fi-FI" dirty="0">
                <a:solidFill>
                  <a:prstClr val="black"/>
                </a:solidFill>
              </a:rPr>
              <a:t> </a:t>
            </a:r>
            <a:r>
              <a:rPr lang="fi-FI" dirty="0" smtClean="0">
                <a:solidFill>
                  <a:prstClr val="black"/>
                </a:solidFill>
              </a:rPr>
              <a:t>   kukkanupuista siemenaiheet</a:t>
            </a:r>
          </a:p>
          <a:p>
            <a:endParaRPr lang="fi-FI" dirty="0">
              <a:solidFill>
                <a:prstClr val="black"/>
              </a:solidFill>
            </a:endParaRPr>
          </a:p>
          <a:p>
            <a:endParaRPr lang="fi-FI" dirty="0" smtClean="0">
              <a:solidFill>
                <a:prstClr val="black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250" y="2060848"/>
            <a:ext cx="3145809" cy="193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7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	          kuminakoin torjunta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6E89-B07C-4971-A4B9-4A466057B191}" type="datetime1">
              <a:rPr lang="fi-FI" smtClean="0"/>
              <a:pPr/>
              <a:t>20.2.2017</a:t>
            </a:fld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2771800" y="1556792"/>
            <a:ext cx="6363409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 smtClean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fi-FI" dirty="0">
                <a:solidFill>
                  <a:prstClr val="black"/>
                </a:solidFill>
              </a:rPr>
              <a:t>t</a:t>
            </a:r>
            <a:r>
              <a:rPr lang="fi-FI" dirty="0" smtClean="0">
                <a:solidFill>
                  <a:prstClr val="black"/>
                </a:solidFill>
              </a:rPr>
              <a:t>orjuntaan ryhdytään kun toukkia tavataan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fi-FI" dirty="0" smtClean="0">
                <a:solidFill>
                  <a:prstClr val="black"/>
                </a:solidFill>
              </a:rPr>
              <a:t>torjuntaan hyväksyttyjä </a:t>
            </a:r>
            <a:r>
              <a:rPr lang="fi-FI" dirty="0" err="1" smtClean="0">
                <a:solidFill>
                  <a:prstClr val="black"/>
                </a:solidFill>
              </a:rPr>
              <a:t>pyretroideja</a:t>
            </a:r>
            <a:r>
              <a:rPr lang="fi-FI" dirty="0" smtClean="0">
                <a:solidFill>
                  <a:prstClr val="black"/>
                </a:solidFill>
              </a:rPr>
              <a:t> ovat</a:t>
            </a:r>
          </a:p>
          <a:p>
            <a:pPr>
              <a:spcAft>
                <a:spcPts val="1200"/>
              </a:spcAft>
            </a:pPr>
            <a:r>
              <a:rPr lang="fi-FI" dirty="0" smtClean="0">
                <a:solidFill>
                  <a:prstClr val="black"/>
                </a:solidFill>
              </a:rPr>
              <a:t>    Karate ja </a:t>
            </a:r>
            <a:r>
              <a:rPr lang="fi-FI" dirty="0" err="1" smtClean="0">
                <a:solidFill>
                  <a:prstClr val="black"/>
                </a:solidFill>
              </a:rPr>
              <a:t>Mavrik</a:t>
            </a:r>
            <a:endParaRPr lang="fi-FI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fi-FI" dirty="0" smtClean="0">
                <a:solidFill>
                  <a:prstClr val="black"/>
                </a:solidFill>
              </a:rPr>
              <a:t>Karatea ei saa käyttää kukkivaan kasvustoon,</a:t>
            </a:r>
          </a:p>
          <a:p>
            <a:r>
              <a:rPr lang="fi-FI" dirty="0">
                <a:solidFill>
                  <a:prstClr val="black"/>
                </a:solidFill>
              </a:rPr>
              <a:t> </a:t>
            </a:r>
            <a:r>
              <a:rPr lang="fi-FI" dirty="0" smtClean="0">
                <a:solidFill>
                  <a:prstClr val="black"/>
                </a:solidFill>
              </a:rPr>
              <a:t>   </a:t>
            </a:r>
            <a:r>
              <a:rPr lang="fi-FI" dirty="0" err="1" smtClean="0">
                <a:solidFill>
                  <a:prstClr val="black"/>
                </a:solidFill>
              </a:rPr>
              <a:t>Mavrikia</a:t>
            </a:r>
            <a:r>
              <a:rPr lang="fi-FI" dirty="0" smtClean="0">
                <a:solidFill>
                  <a:prstClr val="black"/>
                </a:solidFill>
              </a:rPr>
              <a:t> kukinnan alkuvaiheessa (jäämäriski)</a:t>
            </a:r>
          </a:p>
          <a:p>
            <a:endParaRPr lang="fi-FI" dirty="0">
              <a:solidFill>
                <a:prstClr val="black"/>
              </a:solidFill>
            </a:endParaRPr>
          </a:p>
          <a:p>
            <a:r>
              <a:rPr lang="fi-FI" dirty="0" smtClean="0">
                <a:solidFill>
                  <a:prstClr val="black"/>
                </a:solidFill>
              </a:rPr>
              <a:t>-   </a:t>
            </a:r>
            <a:r>
              <a:rPr lang="fi-FI" dirty="0" err="1" smtClean="0">
                <a:solidFill>
                  <a:prstClr val="black"/>
                </a:solidFill>
              </a:rPr>
              <a:t>Mavrikille</a:t>
            </a:r>
            <a:r>
              <a:rPr lang="fi-FI" dirty="0" smtClean="0">
                <a:solidFill>
                  <a:prstClr val="black"/>
                </a:solidFill>
              </a:rPr>
              <a:t> tulee uudelleen rekisteröinti lähiaikoina,</a:t>
            </a:r>
          </a:p>
          <a:p>
            <a:r>
              <a:rPr lang="fi-FI" dirty="0" smtClean="0">
                <a:solidFill>
                  <a:prstClr val="black"/>
                </a:solidFill>
              </a:rPr>
              <a:t>    ei tulee enää saamaan lupaa kuminalle </a:t>
            </a:r>
          </a:p>
          <a:p>
            <a:r>
              <a:rPr lang="fi-FI" dirty="0">
                <a:solidFill>
                  <a:prstClr val="black"/>
                </a:solidFill>
              </a:rPr>
              <a:t> </a:t>
            </a:r>
            <a:r>
              <a:rPr lang="fi-FI" dirty="0" smtClean="0">
                <a:solidFill>
                  <a:prstClr val="black"/>
                </a:solidFill>
              </a:rPr>
              <a:t>   (jäämätutkimukset)</a:t>
            </a:r>
          </a:p>
          <a:p>
            <a:endParaRPr lang="fi-FI" dirty="0">
              <a:solidFill>
                <a:prstClr val="black"/>
              </a:solidFill>
            </a:endParaRPr>
          </a:p>
          <a:p>
            <a:r>
              <a:rPr lang="fi-FI" dirty="0" smtClean="0">
                <a:solidFill>
                  <a:prstClr val="black"/>
                </a:solidFill>
              </a:rPr>
              <a:t>-   saa käyttää ainakin vielä 2017</a:t>
            </a:r>
          </a:p>
          <a:p>
            <a:endParaRPr lang="fi-FI" dirty="0">
              <a:solidFill>
                <a:prstClr val="black"/>
              </a:solidFill>
            </a:endParaRPr>
          </a:p>
          <a:p>
            <a:endParaRPr lang="fi-FI" dirty="0" smtClean="0">
              <a:solidFill>
                <a:prstClr val="black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988840"/>
            <a:ext cx="3145809" cy="193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7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0038" y="844550"/>
            <a:ext cx="8640762" cy="10985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/>
              <a:t>Viljelijän</a:t>
            </a:r>
            <a:r>
              <a:rPr lang="en-US" sz="3200" dirty="0" smtClean="0"/>
              <a:t> </a:t>
            </a:r>
            <a:r>
              <a:rPr lang="en-US" sz="3200" dirty="0" err="1" smtClean="0"/>
              <a:t>Bernerin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err="1" smtClean="0"/>
              <a:t>kolmas</a:t>
            </a:r>
            <a:r>
              <a:rPr lang="en-US" sz="3200" dirty="0" smtClean="0"/>
              <a:t> </a:t>
            </a:r>
            <a:r>
              <a:rPr lang="en-US" sz="3200" dirty="0" err="1" smtClean="0"/>
              <a:t>toimintavuosi</a:t>
            </a:r>
            <a:r>
              <a:rPr lang="en-US" sz="3200" dirty="0" smtClean="0"/>
              <a:t> </a:t>
            </a:r>
            <a:r>
              <a:rPr lang="en-US" sz="3200" dirty="0" err="1" smtClean="0"/>
              <a:t>alkanut</a:t>
            </a:r>
            <a:endParaRPr lang="en-US" sz="3200" dirty="0"/>
          </a:p>
        </p:txBody>
      </p:sp>
      <p:sp>
        <p:nvSpPr>
          <p:cNvPr id="52227" name="Päivämäärän paikkamerkki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rgbClr val="003479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120000"/>
              </a:lnSpc>
              <a:spcAft>
                <a:spcPts val="600"/>
              </a:spcAft>
              <a:buFont typeface="Verdana" pitchFamily="34" charset="0"/>
              <a:buChar char="‒"/>
              <a:defRPr sz="1400">
                <a:solidFill>
                  <a:srgbClr val="003479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rgbClr val="003479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rgbClr val="003479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  <a:tabLst>
                <a:tab pos="1344613" algn="l"/>
              </a:tabLst>
              <a:defRPr sz="1400">
                <a:solidFill>
                  <a:srgbClr val="003479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1344613" algn="l"/>
              </a:tabLst>
              <a:defRPr sz="1400">
                <a:solidFill>
                  <a:srgbClr val="003479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1344613" algn="l"/>
              </a:tabLst>
              <a:defRPr sz="1400">
                <a:solidFill>
                  <a:srgbClr val="003479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1344613" algn="l"/>
              </a:tabLst>
              <a:defRPr sz="1400">
                <a:solidFill>
                  <a:srgbClr val="003479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1344613" algn="l"/>
              </a:tabLst>
              <a:defRPr sz="1400">
                <a:solidFill>
                  <a:srgbClr val="003479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fld id="{7530A3B8-626F-425F-BE2D-70D3408E66CC}" type="datetime1">
              <a:rPr lang="fi-FI" altLang="fi-FI" sz="700" smtClean="0">
                <a:solidFill>
                  <a:srgbClr val="FFFFFF"/>
                </a:solidFill>
                <a:latin typeface="Lucida Grande" charset="0"/>
                <a:ea typeface="Geneva" pitchFamily="34" charset="0"/>
                <a:cs typeface="Geneva" pitchFamily="34" charset="0"/>
              </a:rPr>
              <a:pPr eaLnBrk="1" hangingPunct="1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t>20.2.2017</a:t>
            </a:fld>
            <a:endParaRPr lang="fi-FI" altLang="fi-FI" sz="700" smtClean="0">
              <a:solidFill>
                <a:srgbClr val="FFFFFF"/>
              </a:solidFill>
              <a:latin typeface="Lucida Grande" charset="0"/>
              <a:ea typeface="Geneva" pitchFamily="34" charset="0"/>
              <a:cs typeface="Geneva" pitchFamily="34" charset="0"/>
            </a:endParaRP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7" t="55357" r="19905" b="12498"/>
          <a:stretch>
            <a:fillRect/>
          </a:stretch>
        </p:blipFill>
        <p:spPr bwMode="auto">
          <a:xfrm>
            <a:off x="1684338" y="3790950"/>
            <a:ext cx="7459662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kstiruutu 2"/>
          <p:cNvSpPr txBox="1">
            <a:spLocks noChangeArrowheads="1"/>
          </p:cNvSpPr>
          <p:nvPr/>
        </p:nvSpPr>
        <p:spPr bwMode="auto">
          <a:xfrm>
            <a:off x="1487488" y="2779713"/>
            <a:ext cx="624363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rgbClr val="003479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120000"/>
              </a:lnSpc>
              <a:spcAft>
                <a:spcPts val="600"/>
              </a:spcAft>
              <a:buFont typeface="Verdana" pitchFamily="34" charset="0"/>
              <a:buChar char="‒"/>
              <a:defRPr sz="1400">
                <a:solidFill>
                  <a:srgbClr val="003479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rgbClr val="003479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rgbClr val="003479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  <a:tabLst>
                <a:tab pos="1344613" algn="l"/>
              </a:tabLst>
              <a:defRPr sz="1400">
                <a:solidFill>
                  <a:srgbClr val="003479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1344613" algn="l"/>
              </a:tabLst>
              <a:defRPr sz="1400">
                <a:solidFill>
                  <a:srgbClr val="003479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1344613" algn="l"/>
              </a:tabLst>
              <a:defRPr sz="1400">
                <a:solidFill>
                  <a:srgbClr val="003479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1344613" algn="l"/>
              </a:tabLst>
              <a:defRPr sz="1400">
                <a:solidFill>
                  <a:srgbClr val="003479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1344613" algn="l"/>
              </a:tabLst>
              <a:defRPr sz="1400">
                <a:solidFill>
                  <a:srgbClr val="003479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fi-FI" altLang="fi-FI" sz="280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Myymme suoraan viljelijöille keskeiset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fi-FI" altLang="fi-FI" sz="280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kasvintuotannon tuotantopanokset.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fi-FI" altLang="fi-FI" sz="240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2597150" y="3678238"/>
            <a:ext cx="4074577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fi-FI" dirty="0">
              <a:solidFill>
                <a:prstClr val="white"/>
              </a:solidFill>
              <a:latin typeface="Arial" pitchFamily="34" charset="0"/>
              <a:ea typeface="ＭＳ Ｐゴシック" pitchFamily="-16" charset="-128"/>
              <a:cs typeface="+mn-cs"/>
            </a:endParaRPr>
          </a:p>
          <a:p>
            <a:pPr>
              <a:spcAft>
                <a:spcPts val="1200"/>
              </a:spcAft>
              <a:defRPr/>
            </a:pPr>
            <a:endParaRPr lang="fi-FI" dirty="0">
              <a:solidFill>
                <a:prstClr val="white"/>
              </a:solidFill>
              <a:latin typeface="Arial" pitchFamily="34" charset="0"/>
              <a:ea typeface="ＭＳ Ｐゴシック" pitchFamily="-16" charset="-128"/>
              <a:cs typeface="+mn-cs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fi-FI" sz="2800" dirty="0">
                <a:solidFill>
                  <a:prstClr val="white"/>
                </a:solidFill>
                <a:latin typeface="Arial" pitchFamily="34" charset="0"/>
                <a:ea typeface="ＭＳ Ｐゴシック" pitchFamily="-16" charset="-128"/>
                <a:cs typeface="+mn-cs"/>
              </a:rPr>
              <a:t>  </a:t>
            </a:r>
            <a:r>
              <a:rPr lang="fi-FI" sz="2800" dirty="0" smtClean="0">
                <a:solidFill>
                  <a:prstClr val="white"/>
                </a:solidFill>
                <a:latin typeface="Arial" pitchFamily="34" charset="0"/>
                <a:ea typeface="ＭＳ Ｐゴシック" pitchFamily="-16" charset="-128"/>
                <a:cs typeface="+mn-cs"/>
              </a:rPr>
              <a:t>33  </a:t>
            </a:r>
            <a:r>
              <a:rPr lang="fi-FI" sz="2800" dirty="0">
                <a:solidFill>
                  <a:prstClr val="white"/>
                </a:solidFill>
                <a:latin typeface="Arial" pitchFamily="34" charset="0"/>
                <a:ea typeface="ＭＳ Ｐゴシック" pitchFamily="-16" charset="-128"/>
                <a:cs typeface="+mn-cs"/>
              </a:rPr>
              <a:t>ASIANTUNTIJAA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fi-FI" sz="2800" dirty="0">
                <a:solidFill>
                  <a:prstClr val="white"/>
                </a:solidFill>
                <a:latin typeface="Arial" pitchFamily="34" charset="0"/>
                <a:ea typeface="ＭＳ Ｐゴシック" pitchFamily="-16" charset="-128"/>
                <a:cs typeface="+mn-cs"/>
              </a:rPr>
              <a:t>  VERKKOKAUPPA</a:t>
            </a:r>
          </a:p>
        </p:txBody>
      </p:sp>
    </p:spTree>
    <p:extLst>
      <p:ext uri="{BB962C8B-B14F-4D97-AF65-F5344CB8AC3E}">
        <p14:creationId xmlns:p14="http://schemas.microsoft.com/office/powerpoint/2010/main" val="23625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6A58-A8A6-491E-A791-94B25DB5D833}" type="datetime1">
              <a:rPr lang="fi-FI" smtClean="0"/>
              <a:pPr/>
              <a:t>20.2.2017</a:t>
            </a:fld>
            <a:endParaRPr lang="fi-FI" dirty="0"/>
          </a:p>
        </p:txBody>
      </p:sp>
      <p:pic>
        <p:nvPicPr>
          <p:cNvPr id="5" name="Kuva 4" descr="Opas ilmoitus MT_188*120_orig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02461" y="776514"/>
            <a:ext cx="8339078" cy="53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8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44688" y="263345"/>
            <a:ext cx="8640762" cy="109855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       </a:t>
            </a:r>
            <a:r>
              <a:rPr lang="en-US" sz="3200" dirty="0" err="1" smtClean="0"/>
              <a:t>viljelijän</a:t>
            </a:r>
            <a:r>
              <a:rPr lang="en-US" sz="3200" dirty="0"/>
              <a:t> </a:t>
            </a:r>
            <a:r>
              <a:rPr lang="en-US" sz="3200" dirty="0" err="1" smtClean="0"/>
              <a:t>Berneriltä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54275" name="Päivämäärän paikkamerkki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rgbClr val="003479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120000"/>
              </a:lnSpc>
              <a:spcAft>
                <a:spcPts val="600"/>
              </a:spcAft>
              <a:buFont typeface="Verdana" pitchFamily="34" charset="0"/>
              <a:buChar char="‒"/>
              <a:defRPr sz="1400">
                <a:solidFill>
                  <a:srgbClr val="003479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rgbClr val="003479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rgbClr val="003479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  <a:tabLst>
                <a:tab pos="1344613" algn="l"/>
              </a:tabLst>
              <a:defRPr sz="1400">
                <a:solidFill>
                  <a:srgbClr val="003479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1344613" algn="l"/>
              </a:tabLst>
              <a:defRPr sz="1400">
                <a:solidFill>
                  <a:srgbClr val="003479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1344613" algn="l"/>
              </a:tabLst>
              <a:defRPr sz="1400">
                <a:solidFill>
                  <a:srgbClr val="003479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1344613" algn="l"/>
              </a:tabLst>
              <a:defRPr sz="1400">
                <a:solidFill>
                  <a:srgbClr val="003479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1344613" algn="l"/>
              </a:tabLst>
              <a:defRPr sz="1400">
                <a:solidFill>
                  <a:srgbClr val="003479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fld id="{5F419EFC-9B1F-42C6-8B7E-BF9D9B1AC527}" type="datetime1">
              <a:rPr lang="fi-FI" altLang="fi-FI" sz="700" smtClean="0">
                <a:solidFill>
                  <a:srgbClr val="FFFFFF"/>
                </a:solidFill>
                <a:latin typeface="Lucida Grande" charset="0"/>
                <a:ea typeface="Geneva" pitchFamily="34" charset="0"/>
                <a:cs typeface="Geneva" pitchFamily="34" charset="0"/>
              </a:rPr>
              <a:pPr eaLnBrk="1" hangingPunct="1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t>20.2.2017</a:t>
            </a:fld>
            <a:endParaRPr lang="fi-FI" altLang="fi-FI" sz="700" smtClean="0">
              <a:solidFill>
                <a:srgbClr val="FFFFFF"/>
              </a:solidFill>
              <a:latin typeface="Lucida Grande" charset="0"/>
              <a:ea typeface="Geneva" pitchFamily="34" charset="0"/>
              <a:cs typeface="Geneva" pitchFamily="34" charset="0"/>
            </a:endParaRP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7" t="55357" r="19905" b="12498"/>
          <a:stretch>
            <a:fillRect/>
          </a:stretch>
        </p:blipFill>
        <p:spPr bwMode="auto">
          <a:xfrm>
            <a:off x="1684338" y="3860800"/>
            <a:ext cx="7459662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kstiruutu 2"/>
          <p:cNvSpPr txBox="1">
            <a:spLocks noChangeArrowheads="1"/>
          </p:cNvSpPr>
          <p:nvPr/>
        </p:nvSpPr>
        <p:spPr bwMode="auto">
          <a:xfrm>
            <a:off x="1944688" y="3036888"/>
            <a:ext cx="1841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rgbClr val="003479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120000"/>
              </a:lnSpc>
              <a:spcAft>
                <a:spcPts val="600"/>
              </a:spcAft>
              <a:buFont typeface="Verdana" pitchFamily="34" charset="0"/>
              <a:buChar char="‒"/>
              <a:defRPr sz="1400">
                <a:solidFill>
                  <a:srgbClr val="003479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rgbClr val="003479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rgbClr val="003479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  <a:tabLst>
                <a:tab pos="1344613" algn="l"/>
              </a:tabLst>
              <a:defRPr sz="1400">
                <a:solidFill>
                  <a:srgbClr val="003479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1344613" algn="l"/>
              </a:tabLst>
              <a:defRPr sz="1400">
                <a:solidFill>
                  <a:srgbClr val="003479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1344613" algn="l"/>
              </a:tabLst>
              <a:defRPr sz="1400">
                <a:solidFill>
                  <a:srgbClr val="003479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1344613" algn="l"/>
              </a:tabLst>
              <a:defRPr sz="1400">
                <a:solidFill>
                  <a:srgbClr val="003479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1344613" algn="l"/>
              </a:tabLst>
              <a:defRPr sz="1400">
                <a:solidFill>
                  <a:srgbClr val="003479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fi-FI" altLang="fi-FI" sz="240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fi-FI" altLang="fi-FI" sz="240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2778645" y="1124744"/>
            <a:ext cx="5465763" cy="50165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fi-FI" dirty="0">
              <a:solidFill>
                <a:prstClr val="white"/>
              </a:solidFill>
              <a:latin typeface="Arial" pitchFamily="34" charset="0"/>
              <a:ea typeface="ＭＳ Ｐゴシック" pitchFamily="-16" charset="-128"/>
              <a:cs typeface="+mn-cs"/>
            </a:endParaRPr>
          </a:p>
          <a:p>
            <a:pPr>
              <a:defRPr/>
            </a:pPr>
            <a:endParaRPr lang="fi-FI" dirty="0">
              <a:solidFill>
                <a:prstClr val="white"/>
              </a:solidFill>
              <a:latin typeface="Arial" pitchFamily="34" charset="0"/>
              <a:ea typeface="ＭＳ Ｐゴシック" pitchFamily="-16" charset="-128"/>
              <a:cs typeface="+mn-cs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fi-FI" sz="2400" dirty="0">
                <a:solidFill>
                  <a:prstClr val="white"/>
                </a:solidFill>
                <a:latin typeface="Arial" pitchFamily="34" charset="0"/>
                <a:ea typeface="ＭＳ Ｐゴシック" pitchFamily="-16" charset="-128"/>
                <a:cs typeface="+mn-cs"/>
              </a:rPr>
              <a:t>  </a:t>
            </a:r>
            <a:r>
              <a:rPr lang="fi-FI" sz="2800" dirty="0">
                <a:solidFill>
                  <a:prstClr val="white"/>
                </a:solidFill>
                <a:latin typeface="Arial" pitchFamily="34" charset="0"/>
                <a:ea typeface="ＭＳ Ｐゴシック" pitchFamily="-16" charset="-128"/>
                <a:cs typeface="+mn-cs"/>
              </a:rPr>
              <a:t>kasvinsuojeluaineet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fi-FI" sz="2800" dirty="0">
                <a:solidFill>
                  <a:prstClr val="white"/>
                </a:solidFill>
                <a:latin typeface="Arial" pitchFamily="34" charset="0"/>
                <a:ea typeface="ＭＳ Ｐゴシック" pitchFamily="-16" charset="-128"/>
                <a:cs typeface="+mn-cs"/>
              </a:rPr>
              <a:t>  siemenet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fi-FI" sz="2800" dirty="0">
                <a:solidFill>
                  <a:prstClr val="white"/>
                </a:solidFill>
                <a:latin typeface="Arial" pitchFamily="34" charset="0"/>
                <a:ea typeface="ＭＳ Ｐゴシック" pitchFamily="-16" charset="-128"/>
                <a:cs typeface="+mn-cs"/>
              </a:rPr>
              <a:t>  pelto- ja lehtilannoitteet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fi-FI" sz="2800" dirty="0">
                <a:solidFill>
                  <a:prstClr val="white"/>
                </a:solidFill>
                <a:latin typeface="Arial" pitchFamily="34" charset="0"/>
                <a:ea typeface="ＭＳ Ｐゴシック" pitchFamily="-16" charset="-128"/>
                <a:cs typeface="+mn-cs"/>
              </a:rPr>
              <a:t>  maanparannuskalkki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fi-FI" sz="2800" dirty="0">
                <a:solidFill>
                  <a:prstClr val="white"/>
                </a:solidFill>
                <a:latin typeface="Arial" pitchFamily="34" charset="0"/>
                <a:ea typeface="ＭＳ Ｐゴシック" pitchFamily="-16" charset="-128"/>
                <a:cs typeface="+mn-cs"/>
              </a:rPr>
              <a:t>  rehunsäilöntäaineet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fi-FI" sz="2800" dirty="0">
                <a:solidFill>
                  <a:prstClr val="white"/>
                </a:solidFill>
                <a:latin typeface="Arial" pitchFamily="34" charset="0"/>
                <a:ea typeface="ＭＳ Ｐゴシック" pitchFamily="-16" charset="-128"/>
                <a:cs typeface="+mn-cs"/>
              </a:rPr>
              <a:t>  poltto- ja voiteluaineet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fi-FI" sz="2800" dirty="0">
                <a:solidFill>
                  <a:prstClr val="white"/>
                </a:solidFill>
                <a:latin typeface="Arial" pitchFamily="34" charset="0"/>
                <a:ea typeface="ＭＳ Ｐゴシック" pitchFamily="-16" charset="-128"/>
                <a:cs typeface="+mn-cs"/>
              </a:rPr>
              <a:t>  </a:t>
            </a:r>
            <a:r>
              <a:rPr lang="fi-FI" sz="2800" dirty="0" err="1">
                <a:solidFill>
                  <a:prstClr val="white"/>
                </a:solidFill>
                <a:latin typeface="Arial" pitchFamily="34" charset="0"/>
                <a:ea typeface="ＭＳ Ｐゴシック" pitchFamily="-16" charset="-128"/>
                <a:cs typeface="+mn-cs"/>
              </a:rPr>
              <a:t>vihannes,-</a:t>
            </a:r>
            <a:r>
              <a:rPr lang="fi-FI" sz="2800" dirty="0">
                <a:solidFill>
                  <a:prstClr val="white"/>
                </a:solidFill>
                <a:latin typeface="Arial" pitchFamily="34" charset="0"/>
                <a:ea typeface="ＭＳ Ｐゴシック" pitchFamily="-16" charset="-128"/>
                <a:cs typeface="+mn-cs"/>
              </a:rPr>
              <a:t> marja- ja hedelmä-</a:t>
            </a:r>
          </a:p>
          <a:p>
            <a:pPr>
              <a:defRPr/>
            </a:pPr>
            <a:r>
              <a:rPr lang="fi-FI" sz="2800" dirty="0">
                <a:solidFill>
                  <a:prstClr val="white"/>
                </a:solidFill>
                <a:latin typeface="Arial" pitchFamily="34" charset="0"/>
                <a:ea typeface="ＭＳ Ｐゴシック" pitchFamily="-16" charset="-128"/>
                <a:cs typeface="+mn-cs"/>
              </a:rPr>
              <a:t>     viljelyn erikoistarvikkeet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4" y="18968"/>
            <a:ext cx="2463352" cy="68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9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22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707563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60738" y="361950"/>
            <a:ext cx="8412162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>
                <a:solidFill>
                  <a:schemeClr val="bg1"/>
                </a:solidFill>
              </a:rPr>
              <a:t>           Kysy tarjous!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61950" y="1389063"/>
            <a:ext cx="8412163" cy="51149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defRPr/>
            </a:pPr>
            <a:endParaRPr lang="fi-FI" dirty="0" smtClean="0"/>
          </a:p>
          <a:p>
            <a:pPr eaLnBrk="1" fontAlgn="auto" hangingPunct="1">
              <a:spcBef>
                <a:spcPts val="0"/>
              </a:spcBef>
              <a:defRPr/>
            </a:pPr>
            <a:endParaRPr lang="fi-FI" dirty="0" smtClean="0"/>
          </a:p>
          <a:p>
            <a:pPr eaLnBrk="1" fontAlgn="auto" hangingPunct="1">
              <a:spcBef>
                <a:spcPts val="0"/>
              </a:spcBef>
              <a:defRPr/>
            </a:pPr>
            <a:endParaRPr lang="fi-FI" dirty="0"/>
          </a:p>
        </p:txBody>
      </p:sp>
      <p:sp>
        <p:nvSpPr>
          <p:cNvPr id="747525" name="Päivämäärän paikkamerkki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9pPr>
          </a:lstStyle>
          <a:p>
            <a:fld id="{72267E52-24A9-4EDA-AB9F-77A0C180438F}" type="datetime1">
              <a:rPr lang="fi-FI" altLang="fi-FI" smtClean="0">
                <a:solidFill>
                  <a:srgbClr val="003479"/>
                </a:solidFill>
              </a:rPr>
              <a:pPr/>
              <a:t>20.2.2017</a:t>
            </a:fld>
            <a:endParaRPr lang="fi-FI" altLang="fi-FI" smtClean="0">
              <a:solidFill>
                <a:srgbClr val="003479"/>
              </a:solidFill>
            </a:endParaRPr>
          </a:p>
        </p:txBody>
      </p:sp>
      <p:pic>
        <p:nvPicPr>
          <p:cNvPr id="747526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1123950"/>
            <a:ext cx="86677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27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89025"/>
            <a:ext cx="889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28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2794000"/>
            <a:ext cx="88106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29" name="Picture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2751138"/>
            <a:ext cx="92233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30" name="Picture 2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49763"/>
            <a:ext cx="9207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31" name="Picture 3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67225"/>
            <a:ext cx="8921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32" name="Picture 3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2765425"/>
            <a:ext cx="8921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33" name="TextBox 6"/>
          <p:cNvSpPr txBox="1">
            <a:spLocks noChangeArrowheads="1"/>
          </p:cNvSpPr>
          <p:nvPr/>
        </p:nvSpPr>
        <p:spPr bwMode="auto">
          <a:xfrm>
            <a:off x="3937000" y="2230438"/>
            <a:ext cx="58340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9pPr>
          </a:lstStyle>
          <a:p>
            <a:pPr eaLnBrk="1" hangingPunct="1"/>
            <a:r>
              <a:rPr lang="fi-FI" altLang="fi-FI" sz="1100" b="1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Sipoo	</a:t>
            </a:r>
            <a:r>
              <a:rPr lang="fi-FI" altLang="fi-FI" sz="1100" b="1" dirty="0" smtClean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           Helsinki                  </a:t>
            </a:r>
            <a:r>
              <a:rPr lang="fi-FI" altLang="fi-FI" sz="1100" b="1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Hyvinkää	     </a:t>
            </a:r>
            <a:br>
              <a:rPr lang="fi-FI" altLang="fi-FI" sz="1100" b="1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</a:br>
            <a:r>
              <a:rPr lang="fi-FI" altLang="fi-FI" sz="110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Bengt </a:t>
            </a:r>
            <a:r>
              <a:rPr lang="fi-FI" altLang="fi-FI" sz="1100" dirty="0" err="1" smtClean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Aspelin</a:t>
            </a:r>
            <a:r>
              <a:rPr lang="fi-FI" altLang="fi-FI" sz="1100" dirty="0" smtClean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         Kalle </a:t>
            </a:r>
            <a:r>
              <a:rPr lang="fi-FI" altLang="fi-FI" sz="1100" dirty="0" err="1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Erkkola</a:t>
            </a:r>
            <a:r>
              <a:rPr lang="fi-FI" altLang="fi-FI" sz="110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	   Lasse Matikainen</a:t>
            </a:r>
            <a:endParaRPr lang="fi-FI" altLang="fi-FI" sz="1100" b="1" dirty="0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747534" name="Picture 3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453059"/>
            <a:ext cx="901700" cy="117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35" name="TextBox 6"/>
          <p:cNvSpPr txBox="1">
            <a:spLocks noChangeArrowheads="1"/>
          </p:cNvSpPr>
          <p:nvPr/>
        </p:nvSpPr>
        <p:spPr bwMode="auto">
          <a:xfrm>
            <a:off x="3895725" y="3911600"/>
            <a:ext cx="5832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9pPr>
          </a:lstStyle>
          <a:p>
            <a:pPr eaLnBrk="1" hangingPunct="1"/>
            <a:r>
              <a:rPr lang="fi-FI" altLang="fi-FI" sz="1100" b="1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Hämeenlinna          Kirkkonummi	    Pornainen	</a:t>
            </a:r>
            <a:br>
              <a:rPr lang="fi-FI" altLang="fi-FI" sz="1100" b="1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</a:br>
            <a:r>
              <a:rPr lang="fi-FI" altLang="fi-FI" sz="110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Asko </a:t>
            </a:r>
            <a:r>
              <a:rPr lang="fi-FI" altLang="fi-FI" sz="1100" dirty="0" smtClean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Myllymäki        Jussi </a:t>
            </a:r>
            <a:r>
              <a:rPr lang="fi-FI" altLang="fi-FI" sz="110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Peltonen	    Petteri Perttola</a:t>
            </a:r>
            <a:endParaRPr lang="fi-FI" altLang="fi-FI" sz="1100" b="1" dirty="0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747536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66800"/>
            <a:ext cx="9207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37" name="Tekstiruutu 5"/>
          <p:cNvSpPr txBox="1">
            <a:spLocks noChangeArrowheads="1"/>
          </p:cNvSpPr>
          <p:nvPr/>
        </p:nvSpPr>
        <p:spPr bwMode="auto">
          <a:xfrm>
            <a:off x="3924300" y="5634038"/>
            <a:ext cx="4902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pitchFamily="34" charset="0"/>
                <a:cs typeface="Geneva" pitchFamily="34" charset="0"/>
              </a:defRPr>
            </a:lvl9pPr>
          </a:lstStyle>
          <a:p>
            <a:pPr eaLnBrk="1" hangingPunct="1"/>
            <a:r>
              <a:rPr lang="fi-FI" altLang="fi-FI" sz="1100" b="1" dirty="0" smtClean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Nurmijärvi            Kouvola                   Helsinki</a:t>
            </a:r>
            <a:endParaRPr lang="fi-FI" altLang="fi-FI" sz="1100" b="1" dirty="0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  <a:p>
            <a:pPr eaLnBrk="1" hangingPunct="1"/>
            <a:r>
              <a:rPr lang="fi-FI" altLang="fi-FI" sz="110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Pasi Pulkkanen       Kyösti </a:t>
            </a:r>
            <a:r>
              <a:rPr lang="fi-FI" altLang="fi-FI" sz="1100" dirty="0" err="1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Skippari</a:t>
            </a:r>
            <a:r>
              <a:rPr lang="fi-FI" altLang="fi-FI" sz="110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	    Maarit Viljakainen</a:t>
            </a:r>
          </a:p>
        </p:txBody>
      </p:sp>
    </p:spTree>
    <p:extLst>
      <p:ext uri="{BB962C8B-B14F-4D97-AF65-F5344CB8AC3E}">
        <p14:creationId xmlns:p14="http://schemas.microsoft.com/office/powerpoint/2010/main" val="276679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288" y="765175"/>
            <a:ext cx="8412162" cy="12303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/>
              <a:t>       		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		</a:t>
            </a:r>
            <a:endParaRPr lang="fi-FI" dirty="0"/>
          </a:p>
        </p:txBody>
      </p:sp>
      <p:sp>
        <p:nvSpPr>
          <p:cNvPr id="56323" name="Päivämäärän paikkamerkki 3"/>
          <p:cNvSpPr>
            <a:spLocks noGrp="1"/>
          </p:cNvSpPr>
          <p:nvPr>
            <p:ph type="dt" sz="quarter" idx="10"/>
          </p:nvPr>
        </p:nvSpPr>
        <p:spPr bwMode="auto">
          <a:xfrm>
            <a:off x="0" y="-28575"/>
            <a:ext cx="9285288" cy="6276975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rgbClr val="003479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120000"/>
              </a:lnSpc>
              <a:spcAft>
                <a:spcPts val="600"/>
              </a:spcAft>
              <a:buFont typeface="Verdana" pitchFamily="34" charset="0"/>
              <a:buChar char="‒"/>
              <a:defRPr sz="1400">
                <a:solidFill>
                  <a:srgbClr val="003479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rgbClr val="003479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rgbClr val="003479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  <a:tabLst>
                <a:tab pos="1344613" algn="l"/>
              </a:tabLst>
              <a:defRPr sz="1400">
                <a:solidFill>
                  <a:srgbClr val="003479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1344613" algn="l"/>
              </a:tabLst>
              <a:defRPr sz="1400">
                <a:solidFill>
                  <a:srgbClr val="003479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1344613" algn="l"/>
              </a:tabLst>
              <a:defRPr sz="1400">
                <a:solidFill>
                  <a:srgbClr val="003479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1344613" algn="l"/>
              </a:tabLst>
              <a:defRPr sz="1400">
                <a:solidFill>
                  <a:srgbClr val="003479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1344613" algn="l"/>
              </a:tabLst>
              <a:defRPr sz="1400">
                <a:solidFill>
                  <a:srgbClr val="003479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 typeface="Wingdings" pitchFamily="2" charset="2"/>
              <a:buNone/>
            </a:pPr>
            <a:r>
              <a:rPr lang="fi-FI" altLang="fi-FI" sz="4400" b="0" smtClean="0">
                <a:solidFill>
                  <a:srgbClr val="FFFFFF"/>
                </a:solidFill>
                <a:ea typeface="Geneva" pitchFamily="34" charset="0"/>
                <a:cs typeface="Geneva" pitchFamily="34" charset="0"/>
              </a:rPr>
              <a:t>	   Haluamme suomalaisen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 typeface="Wingdings" pitchFamily="2" charset="2"/>
              <a:buNone/>
            </a:pPr>
            <a:r>
              <a:rPr lang="fi-FI" altLang="fi-FI" sz="4400" b="0" smtClean="0">
                <a:solidFill>
                  <a:srgbClr val="FFFFFF"/>
                </a:solidFill>
                <a:ea typeface="Geneva" pitchFamily="34" charset="0"/>
                <a:cs typeface="Geneva" pitchFamily="34" charset="0"/>
              </a:rPr>
              <a:t>       viljelijän menestyvän.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730250" y="765175"/>
            <a:ext cx="8413750" cy="4497388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9508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  <a:r>
              <a:rPr lang="fi-FI" dirty="0" smtClean="0"/>
              <a:t>           yleisimmät syyt kuminan 	  	 	   taimettumisen epäonnistumiseen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47664" y="2222700"/>
            <a:ext cx="8412480" cy="4497363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fi-FI" sz="2400" dirty="0" smtClean="0"/>
              <a:t>Liian syvä kylvö</a:t>
            </a:r>
          </a:p>
          <a:p>
            <a:pPr marL="342900" indent="-342900">
              <a:buAutoNum type="arabicPeriod"/>
            </a:pPr>
            <a:r>
              <a:rPr lang="fi-FI" sz="2400" dirty="0" smtClean="0"/>
              <a:t>Kuorettuminen</a:t>
            </a:r>
          </a:p>
          <a:p>
            <a:pPr marL="342900" indent="-342900">
              <a:buAutoNum type="arabicPeriod"/>
            </a:pPr>
            <a:r>
              <a:rPr lang="fi-FI" sz="2400" dirty="0" smtClean="0"/>
              <a:t>Etanat ovat yllättäneet (suorakylvö)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fi-FI" sz="2000" dirty="0" smtClean="0"/>
              <a:t>Kuminan kylvö kannattaa tehdä aikaisin,</a:t>
            </a:r>
          </a:p>
          <a:p>
            <a:pPr marL="0" indent="0">
              <a:spcAft>
                <a:spcPts val="0"/>
              </a:spcAft>
              <a:buNone/>
            </a:pPr>
            <a:r>
              <a:rPr lang="fi-FI" sz="2000" dirty="0"/>
              <a:t>j</a:t>
            </a:r>
            <a:r>
              <a:rPr lang="fi-FI" sz="2000" dirty="0" smtClean="0"/>
              <a:t>os taimettuminen epäonnistuu: 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fi-FI" sz="2000" dirty="0" smtClean="0"/>
              <a:t>UUSINTAKYLVÖ, kumina ehtii kehittyä riittävän</a:t>
            </a:r>
          </a:p>
          <a:p>
            <a:pPr marL="0" indent="0">
              <a:spcAft>
                <a:spcPts val="0"/>
              </a:spcAft>
              <a:buNone/>
            </a:pPr>
            <a:r>
              <a:rPr lang="fi-FI" sz="2000" dirty="0"/>
              <a:t> </a:t>
            </a:r>
            <a:r>
              <a:rPr lang="fi-FI" sz="2000" dirty="0" smtClean="0"/>
              <a:t>  kookkaaksi siementuotannolle</a:t>
            </a:r>
          </a:p>
          <a:p>
            <a:pPr marL="0" indent="0">
              <a:spcAft>
                <a:spcPts val="0"/>
              </a:spcAft>
              <a:buNone/>
            </a:pPr>
            <a:r>
              <a:rPr lang="fi-FI" sz="2000" dirty="0"/>
              <a:t> </a:t>
            </a:r>
            <a:r>
              <a:rPr lang="fi-FI" sz="2000" dirty="0" smtClean="0"/>
              <a:t> 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6E89-B07C-4971-A4B9-4A466057B191}" type="datetime1">
              <a:rPr lang="fi-FI" smtClean="0"/>
              <a:pPr/>
              <a:t>20.2.2017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850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68" y="908720"/>
            <a:ext cx="7329468" cy="5321699"/>
          </a:xfr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560" y="519891"/>
            <a:ext cx="8412480" cy="1230241"/>
          </a:xfrm>
        </p:spPr>
        <p:txBody>
          <a:bodyPr/>
          <a:lstStyle/>
          <a:p>
            <a:r>
              <a:rPr lang="fi-FI" dirty="0"/>
              <a:t> </a:t>
            </a:r>
            <a:r>
              <a:rPr lang="fi-FI" dirty="0" smtClean="0"/>
              <a:t>                 Etanoiden torjunta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6E89-B07C-4971-A4B9-4A466057B191}" type="datetime1">
              <a:rPr lang="fi-FI" smtClean="0"/>
              <a:pPr/>
              <a:t>20.2.2017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68" y="3933056"/>
            <a:ext cx="2156852" cy="1942839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3384751" y="4719809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>
                <a:solidFill>
                  <a:schemeClr val="bg1"/>
                </a:solidFill>
              </a:rPr>
              <a:t>Sluxxia</a:t>
            </a:r>
            <a:r>
              <a:rPr lang="fi-FI" dirty="0" smtClean="0">
                <a:solidFill>
                  <a:schemeClr val="bg1"/>
                </a:solidFill>
              </a:rPr>
              <a:t> 5-7 kg/ha 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5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87624" y="904509"/>
            <a:ext cx="8784976" cy="1230241"/>
          </a:xfrm>
        </p:spPr>
        <p:txBody>
          <a:bodyPr/>
          <a:lstStyle/>
          <a:p>
            <a:r>
              <a:rPr lang="fi-FI" dirty="0"/>
              <a:t> </a:t>
            </a:r>
            <a:r>
              <a:rPr lang="fi-FI" dirty="0" smtClean="0"/>
              <a:t>    Yleisimmät syyt rikkakasvi-</a:t>
            </a:r>
            <a:br>
              <a:rPr lang="fi-FI" dirty="0" smtClean="0"/>
            </a:br>
            <a:r>
              <a:rPr lang="fi-FI" dirty="0"/>
              <a:t> </a:t>
            </a:r>
            <a:r>
              <a:rPr lang="fi-FI" dirty="0" smtClean="0"/>
              <a:t>    torjunnan epäonnistuminen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91680" y="2360637"/>
            <a:ext cx="8412480" cy="4497363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fi-FI" sz="2400" dirty="0" smtClean="0"/>
              <a:t> Kumina tullut taimelle,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2400" dirty="0"/>
              <a:t> </a:t>
            </a:r>
            <a:r>
              <a:rPr lang="fi-FI" sz="2400" dirty="0" smtClean="0"/>
              <a:t>   myöhästytty ensimmäisestä ruiskutuksesta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fi-FI" sz="2400" dirty="0" smtClean="0"/>
              <a:t>2. Toinen ruiskutuskerta tehty liian myöhään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fi-FI" sz="2400" dirty="0" smtClean="0"/>
              <a:t>3. Olisi pitänyt tehdä vielä kolmas ruiskutus</a:t>
            </a:r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6E89-B07C-4971-A4B9-4A466057B191}" type="datetime1">
              <a:rPr lang="fi-FI" smtClean="0"/>
              <a:pPr/>
              <a:t>20.2.2017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890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>
          <a:xfrm>
            <a:off x="355874" y="2132856"/>
            <a:ext cx="8640763" cy="1927225"/>
          </a:xfrm>
        </p:spPr>
        <p:txBody>
          <a:bodyPr/>
          <a:lstStyle/>
          <a:p>
            <a:pPr algn="l">
              <a:defRPr/>
            </a:pPr>
            <a:r>
              <a:rPr lang="fi-FI" sz="4000" dirty="0" smtClean="0"/>
              <a:t>Saunakukka on kuminan</a:t>
            </a:r>
            <a:br>
              <a:rPr lang="fi-FI" sz="4000" dirty="0" smtClean="0"/>
            </a:br>
            <a:r>
              <a:rPr lang="fi-FI" sz="4000" dirty="0" smtClean="0"/>
              <a:t>ongelmallisin rikkakasvi</a:t>
            </a:r>
            <a:endParaRPr lang="fi-FI" sz="4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EF0052A-1F26-44AE-8B4A-54D4D7478D08}" type="datetime1">
              <a:rPr lang="fi-FI" smtClean="0"/>
              <a:pPr>
                <a:defRPr/>
              </a:pPr>
              <a:t>20.2.2017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78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  <a:r>
              <a:rPr lang="fi-FI" dirty="0" smtClean="0"/>
              <a:t>           Saunakukkapelto satovuonna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6E89-B07C-4971-A4B9-4A466057B191}" type="datetime1">
              <a:rPr lang="fi-FI" smtClean="0"/>
              <a:pPr/>
              <a:t>20.2.2017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65" y="1293408"/>
            <a:ext cx="6984775" cy="491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2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12480" cy="1230241"/>
          </a:xfrm>
        </p:spPr>
        <p:txBody>
          <a:bodyPr/>
          <a:lstStyle/>
          <a:p>
            <a:r>
              <a:rPr lang="fi-FI" dirty="0" smtClean="0"/>
              <a:t>		saunakukka on kuminan 			ongelmallisin rikkakasvi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19672" y="2132856"/>
            <a:ext cx="8412480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1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6E89-B07C-4971-A4B9-4A466057B191}" type="datetime1">
              <a:rPr lang="fi-FI" smtClean="0"/>
              <a:pPr/>
              <a:t>20.2.2017</a:t>
            </a:fld>
            <a:endParaRPr lang="fi-FI" dirty="0"/>
          </a:p>
        </p:txBody>
      </p:sp>
      <p:pic>
        <p:nvPicPr>
          <p:cNvPr id="5" name="Picture 1028" descr="C:\Omat Tiedostot\Kameran kuvat\Somero 2009.07.06\100_____\Saunakukkaa taimettu kesän KUMI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12" y="1412776"/>
            <a:ext cx="4895741" cy="479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1029"/>
          <p:cNvSpPr>
            <a:spLocks noChangeArrowheads="1"/>
          </p:cNvSpPr>
          <p:nvPr/>
        </p:nvSpPr>
        <p:spPr bwMode="auto">
          <a:xfrm>
            <a:off x="3275856" y="4535797"/>
            <a:ext cx="1763500" cy="162949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altLang="fi-FI" b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Oval 1030"/>
          <p:cNvSpPr>
            <a:spLocks noChangeArrowheads="1"/>
          </p:cNvSpPr>
          <p:nvPr/>
        </p:nvSpPr>
        <p:spPr bwMode="auto">
          <a:xfrm>
            <a:off x="6228184" y="4173436"/>
            <a:ext cx="557518" cy="55170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i-FI" kern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7076647" y="2999257"/>
            <a:ext cx="2114681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Saunakukka itää</a:t>
            </a:r>
          </a:p>
          <a:p>
            <a:r>
              <a:rPr lang="fi-FI" dirty="0" smtClean="0"/>
              <a:t>ja taimettuu</a:t>
            </a:r>
          </a:p>
          <a:p>
            <a:r>
              <a:rPr lang="fi-FI" dirty="0"/>
              <a:t>v</a:t>
            </a:r>
            <a:r>
              <a:rPr lang="fi-FI" dirty="0" smtClean="0"/>
              <a:t>apusta </a:t>
            </a:r>
          </a:p>
          <a:p>
            <a:r>
              <a:rPr lang="fi-FI" dirty="0"/>
              <a:t>l</a:t>
            </a:r>
            <a:r>
              <a:rPr lang="fi-FI" dirty="0" smtClean="0"/>
              <a:t>okakuuhun</a:t>
            </a:r>
          </a:p>
          <a:p>
            <a:endParaRPr lang="fi-FI" dirty="0"/>
          </a:p>
          <a:p>
            <a:endParaRPr lang="fi-FI" dirty="0" smtClean="0"/>
          </a:p>
          <a:p>
            <a:endParaRPr lang="fi-FI" i="1" dirty="0"/>
          </a:p>
          <a:p>
            <a:endParaRPr lang="fi-FI" sz="1600" i="1" dirty="0" smtClean="0"/>
          </a:p>
          <a:p>
            <a:endParaRPr lang="fi-FI" sz="1600" i="1" dirty="0"/>
          </a:p>
          <a:p>
            <a:endParaRPr lang="fi-FI" sz="1600" i="1" dirty="0" smtClean="0"/>
          </a:p>
          <a:p>
            <a:r>
              <a:rPr lang="fi-FI" sz="1600" i="1" dirty="0" smtClean="0"/>
              <a:t>Kuva heinäkuussa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59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BernerPPT2014">
      <a:dk1>
        <a:sysClr val="windowText" lastClr="000000"/>
      </a:dk1>
      <a:lt1>
        <a:sysClr val="window" lastClr="FFFFFF"/>
      </a:lt1>
      <a:dk2>
        <a:srgbClr val="003479"/>
      </a:dk2>
      <a:lt2>
        <a:srgbClr val="FEE9D2"/>
      </a:lt2>
      <a:accent1>
        <a:srgbClr val="003479"/>
      </a:accent1>
      <a:accent2>
        <a:srgbClr val="A6B2C9"/>
      </a:accent2>
      <a:accent3>
        <a:srgbClr val="FF5C36"/>
      </a:accent3>
      <a:accent4>
        <a:srgbClr val="009878"/>
      </a:accent4>
      <a:accent5>
        <a:srgbClr val="464646"/>
      </a:accent5>
      <a:accent6>
        <a:srgbClr val="FFBF3D"/>
      </a:accent6>
      <a:hlink>
        <a:srgbClr val="0000FF"/>
      </a:hlink>
      <a:folHlink>
        <a:srgbClr val="800080"/>
      </a:folHlink>
    </a:clrScheme>
    <a:fontScheme name="Bern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-teema">
  <a:themeElements>
    <a:clrScheme name="BernerPPT2014">
      <a:dk1>
        <a:sysClr val="windowText" lastClr="000000"/>
      </a:dk1>
      <a:lt1>
        <a:sysClr val="window" lastClr="FFFFFF"/>
      </a:lt1>
      <a:dk2>
        <a:srgbClr val="003479"/>
      </a:dk2>
      <a:lt2>
        <a:srgbClr val="FEE9D2"/>
      </a:lt2>
      <a:accent1>
        <a:srgbClr val="003479"/>
      </a:accent1>
      <a:accent2>
        <a:srgbClr val="A6B2C9"/>
      </a:accent2>
      <a:accent3>
        <a:srgbClr val="FF5C36"/>
      </a:accent3>
      <a:accent4>
        <a:srgbClr val="009878"/>
      </a:accent4>
      <a:accent5>
        <a:srgbClr val="464646"/>
      </a:accent5>
      <a:accent6>
        <a:srgbClr val="FFBF3D"/>
      </a:accent6>
      <a:hlink>
        <a:srgbClr val="0000FF"/>
      </a:hlink>
      <a:folHlink>
        <a:srgbClr val="800080"/>
      </a:folHlink>
    </a:clrScheme>
    <a:fontScheme name="Bern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7614</TotalTime>
  <Words>627</Words>
  <Application>Microsoft Office PowerPoint</Application>
  <PresentationFormat>Näytössä katseltava diaesitys (4:3)</PresentationFormat>
  <Paragraphs>260</Paragraphs>
  <Slides>39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39</vt:i4>
      </vt:variant>
    </vt:vector>
  </HeadingPairs>
  <TitlesOfParts>
    <vt:vector size="41" baseType="lpstr">
      <vt:lpstr>Office-teema</vt:lpstr>
      <vt:lpstr>2_Office-teema</vt:lpstr>
      <vt:lpstr>kuminan KASVINSUOJELU 2017</vt:lpstr>
      <vt:lpstr>Kasvinsuojelu kuminan perustamisvuonna</vt:lpstr>
      <vt:lpstr>       kylvövuonna ratkaistaan tulevien         satovuosien kuminasadot                 </vt:lpstr>
      <vt:lpstr>            yleisimmät syyt kuminan          taimettumisen epäonnistumiseen</vt:lpstr>
      <vt:lpstr>                  Etanoiden torjunta</vt:lpstr>
      <vt:lpstr>     Yleisimmät syyt rikkakasvi-      torjunnan epäonnistuminen</vt:lpstr>
      <vt:lpstr>Saunakukka on kuminan ongelmallisin rikkakasvi</vt:lpstr>
      <vt:lpstr>            Saunakukkapelto satovuonna</vt:lpstr>
      <vt:lpstr>  saunakukka on kuminan    ongelmallisin rikkakasvi</vt:lpstr>
      <vt:lpstr>PowerPoint-esitys</vt:lpstr>
      <vt:lpstr>PowerPoint-esitys</vt:lpstr>
      <vt:lpstr>PowerPoint-esitys</vt:lpstr>
      <vt:lpstr>Matrigon 72 SG –ruiskutus  syksyllä tehoaa hyvin saunakukkaan</vt:lpstr>
      <vt:lpstr>Kylvövuonna Ruiskutusohjelmilla varmistettu satovuoden puhdas kasvusto</vt:lpstr>
      <vt:lpstr>PowerPoint-esitys</vt:lpstr>
      <vt:lpstr>                  senkor 600 SC kuminalla    </vt:lpstr>
      <vt:lpstr>                Senkor 600 SC Kuminalla    </vt:lpstr>
      <vt:lpstr>                senkor 600 SC kuminalla       </vt:lpstr>
      <vt:lpstr>PowerPoint-esitys</vt:lpstr>
      <vt:lpstr>PowerPoint-esitys</vt:lpstr>
      <vt:lpstr>Juolavehnän torjunta perustamisvuonna</vt:lpstr>
      <vt:lpstr>      Juolavehnän torjunnan oikea hetki</vt:lpstr>
      <vt:lpstr>       Targa Super</vt:lpstr>
      <vt:lpstr>Ruiskutussää on käyttömäärää tärkeämpi</vt:lpstr>
      <vt:lpstr>Kasvinsuojelu kuminan satovuosina</vt:lpstr>
      <vt:lpstr>Satovuoden keväänä voidaan käyttää rikkakasville Goltix 70 WG -valmistetta</vt:lpstr>
      <vt:lpstr>PowerPoint-esitys</vt:lpstr>
      <vt:lpstr>Juolavehnän torjunta satovuosina</vt:lpstr>
      <vt:lpstr>       Targa Super</vt:lpstr>
      <vt:lpstr>  </vt:lpstr>
      <vt:lpstr>  </vt:lpstr>
      <vt:lpstr>            kuminakoin torjunta</vt:lpstr>
      <vt:lpstr> kuminakoi voi tuhota koko sadon</vt:lpstr>
      <vt:lpstr>           kuminakoin torjunta</vt:lpstr>
      <vt:lpstr>Viljelijän Bernerin  kolmas toimintavuosi alkanut</vt:lpstr>
      <vt:lpstr>PowerPoint-esitys</vt:lpstr>
      <vt:lpstr>       viljelijän Berneriltä  </vt:lpstr>
      <vt:lpstr>           Kysy tarjous!</vt:lpstr>
      <vt:lpstr>             </vt:lpstr>
    </vt:vector>
  </TitlesOfParts>
  <Company>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Juha Vilkki</dc:creator>
  <cp:lastModifiedBy>Admin</cp:lastModifiedBy>
  <cp:revision>217</cp:revision>
  <cp:lastPrinted>2017-02-02T13:13:29Z</cp:lastPrinted>
  <dcterms:created xsi:type="dcterms:W3CDTF">2014-03-01T15:18:12Z</dcterms:created>
  <dcterms:modified xsi:type="dcterms:W3CDTF">2017-02-20T11:03:53Z</dcterms:modified>
</cp:coreProperties>
</file>